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14"/>
  </p:notesMasterIdLst>
  <p:handoutMasterIdLst>
    <p:handoutMasterId r:id="rId15"/>
  </p:handoutMasterIdLst>
  <p:sldIdLst>
    <p:sldId id="2076138278" r:id="rId5"/>
    <p:sldId id="2076138465" r:id="rId6"/>
    <p:sldId id="2076138423" r:id="rId7"/>
    <p:sldId id="2076138466" r:id="rId8"/>
    <p:sldId id="2076138262" r:id="rId9"/>
    <p:sldId id="2076138469" r:id="rId10"/>
    <p:sldId id="2076138468" r:id="rId11"/>
    <p:sldId id="2076138467" r:id="rId12"/>
    <p:sldId id="2076138422" r:id="rId13"/>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14D70C25-0413-A24B-B22A-8EE89C82326F}">
          <p14:sldIdLst>
            <p14:sldId id="2076138278"/>
            <p14:sldId id="2076138465"/>
            <p14:sldId id="2076138423"/>
            <p14:sldId id="2076138466"/>
            <p14:sldId id="2076138262"/>
            <p14:sldId id="2076138469"/>
            <p14:sldId id="2076138468"/>
            <p14:sldId id="2076138467"/>
          </p14:sldIdLst>
        </p14:section>
        <p14:section name="Appendix" id="{E4FA3E3E-AC15-BE48-9542-7C82A78646F3}">
          <p14:sldIdLst>
            <p14:sldId id="2076138422"/>
          </p14:sldIdLst>
        </p14:section>
      </p14:sectionLst>
    </p:ex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9BA"/>
    <a:srgbClr val="9BF00B"/>
    <a:srgbClr val="FFFFFF"/>
    <a:srgbClr val="2F2F2F"/>
    <a:srgbClr val="666666"/>
    <a:srgbClr val="000000"/>
    <a:srgbClr val="8661C5"/>
    <a:srgbClr val="D59DFF"/>
    <a:srgbClr val="50E6FF"/>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76"/>
    <p:restoredTop sz="94720"/>
  </p:normalViewPr>
  <p:slideViewPr>
    <p:cSldViewPr snapToGrid="0">
      <p:cViewPr varScale="1">
        <p:scale>
          <a:sx n="193" d="100"/>
          <a:sy n="193" d="100"/>
        </p:scale>
        <p:origin x="1768" y="504"/>
      </p:cViewPr>
      <p:guideLst>
        <p:guide orient="horz" pos="640"/>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1D371DB-C402-4719-86D9-F602CCB2173E}" type="doc">
      <dgm:prSet loTypeId="urn:microsoft.com/office/officeart/2016/7/layout/AccentHomeChevronProcess" loCatId="timeline" qsTypeId="urn:microsoft.com/office/officeart/2005/8/quickstyle/simple1" qsCatId="simple" csTypeId="urn:microsoft.com/office/officeart/2005/8/colors/accent1_2" csCatId="accent1" phldr="1"/>
      <dgm:spPr/>
      <dgm:t>
        <a:bodyPr/>
        <a:lstStyle/>
        <a:p>
          <a:endParaRPr lang="en-US"/>
        </a:p>
      </dgm:t>
    </dgm:pt>
    <dgm:pt modelId="{FF7A9573-60F3-4CD1-B781-5707B91AA049}">
      <dgm:prSet phldrT="[Text]" phldr="0"/>
      <dgm:spPr/>
      <dgm:t>
        <a:bodyPr/>
        <a:lstStyle/>
        <a:p>
          <a:pPr rtl="0"/>
          <a:r>
            <a:rPr lang="en-US">
              <a:latin typeface="Segoe UI Semibold"/>
            </a:rPr>
            <a:t>Feb </a:t>
          </a:r>
          <a:endParaRPr lang="en-US"/>
        </a:p>
      </dgm:t>
    </dgm:pt>
    <dgm:pt modelId="{BA1B5D38-A72E-4FE9-BD44-9AE49248A6EE}" type="parTrans" cxnId="{A5822725-57DA-434E-9A59-FD820D873DA9}">
      <dgm:prSet/>
      <dgm:spPr/>
      <dgm:t>
        <a:bodyPr/>
        <a:lstStyle/>
        <a:p>
          <a:endParaRPr lang="en-US"/>
        </a:p>
      </dgm:t>
    </dgm:pt>
    <dgm:pt modelId="{4A5A32E8-A3FD-4A15-93C0-C12DF3C487C2}" type="sibTrans" cxnId="{A5822725-57DA-434E-9A59-FD820D873DA9}">
      <dgm:prSet/>
      <dgm:spPr/>
      <dgm:t>
        <a:bodyPr/>
        <a:lstStyle/>
        <a:p>
          <a:endParaRPr lang="en-US"/>
        </a:p>
      </dgm:t>
    </dgm:pt>
    <dgm:pt modelId="{73BA5F01-3C71-4BA1-AAA8-082B031F24E2}">
      <dgm:prSet phldrT="[Text]" phldr="0"/>
      <dgm:spPr/>
      <dgm:t>
        <a:bodyPr/>
        <a:lstStyle/>
        <a:p>
          <a:pPr rtl="0"/>
          <a:r>
            <a:rPr lang="en-US">
              <a:solidFill>
                <a:srgbClr val="C00000"/>
              </a:solidFill>
              <a:latin typeface="Segoe UI Semibold"/>
              <a:cs typeface="Segoe UI Semibold"/>
            </a:rPr>
            <a:t>Eclipse </a:t>
          </a:r>
          <a:endParaRPr lang="en-US">
            <a:solidFill>
              <a:srgbClr val="FFC000"/>
            </a:solidFill>
            <a:latin typeface="Segoe UI Semibold"/>
            <a:cs typeface="Segoe UI Semibold"/>
          </a:endParaRPr>
        </a:p>
      </dgm:t>
    </dgm:pt>
    <dgm:pt modelId="{E272882F-6CCF-4448-A043-3F2658289E49}" type="parTrans" cxnId="{B81792D1-4616-4164-AA22-A9BD5569D4A2}">
      <dgm:prSet/>
      <dgm:spPr/>
      <dgm:t>
        <a:bodyPr/>
        <a:lstStyle/>
        <a:p>
          <a:endParaRPr lang="en-US"/>
        </a:p>
      </dgm:t>
    </dgm:pt>
    <dgm:pt modelId="{B1F0CE8A-D4B8-4B07-82D7-B3CF8D9AF6C1}" type="sibTrans" cxnId="{B81792D1-4616-4164-AA22-A9BD5569D4A2}">
      <dgm:prSet/>
      <dgm:spPr/>
      <dgm:t>
        <a:bodyPr/>
        <a:lstStyle/>
        <a:p>
          <a:endParaRPr lang="en-US"/>
        </a:p>
      </dgm:t>
    </dgm:pt>
    <dgm:pt modelId="{2720E75F-17A4-46EE-B35B-D3187C31D780}">
      <dgm:prSet phldrT="[Text]" phldr="0"/>
      <dgm:spPr/>
      <dgm:t>
        <a:bodyPr/>
        <a:lstStyle/>
        <a:p>
          <a:pPr rtl="0"/>
          <a:r>
            <a:rPr lang="en-US">
              <a:solidFill>
                <a:srgbClr val="0070C0"/>
              </a:solidFill>
              <a:latin typeface="Segoe UI Semibold"/>
            </a:rPr>
            <a:t>Xcode </a:t>
          </a:r>
        </a:p>
      </dgm:t>
    </dgm:pt>
    <dgm:pt modelId="{7A9CFDFF-3E3D-41E1-97C4-6250EF0FB2A1}" type="parTrans" cxnId="{2D5B7A94-8BAE-4073-A14D-16B65CBC5DA3}">
      <dgm:prSet/>
      <dgm:spPr/>
      <dgm:t>
        <a:bodyPr/>
        <a:lstStyle/>
        <a:p>
          <a:endParaRPr lang="en-US"/>
        </a:p>
      </dgm:t>
    </dgm:pt>
    <dgm:pt modelId="{7077C8DD-A9AF-41F0-9E40-3791CE240113}" type="sibTrans" cxnId="{2D5B7A94-8BAE-4073-A14D-16B65CBC5DA3}">
      <dgm:prSet/>
      <dgm:spPr/>
      <dgm:t>
        <a:bodyPr/>
        <a:lstStyle/>
        <a:p>
          <a:endParaRPr lang="en-US"/>
        </a:p>
      </dgm:t>
    </dgm:pt>
    <dgm:pt modelId="{1CF8EF3A-B991-4BFD-ABDA-F93A7FDECBB9}">
      <dgm:prSet phldrT="[Text]" phldr="0"/>
      <dgm:spPr/>
      <dgm:t>
        <a:bodyPr/>
        <a:lstStyle/>
        <a:p>
          <a:r>
            <a:rPr lang="en-US">
              <a:latin typeface="Segoe UI Semibold"/>
            </a:rPr>
            <a:t>March</a:t>
          </a:r>
          <a:endParaRPr lang="en-US"/>
        </a:p>
      </dgm:t>
    </dgm:pt>
    <dgm:pt modelId="{7041DFF8-BE23-4C59-8469-80B80576EE86}" type="parTrans" cxnId="{6D7A28A3-3777-4078-A9B5-84EE9F660073}">
      <dgm:prSet/>
      <dgm:spPr/>
      <dgm:t>
        <a:bodyPr/>
        <a:lstStyle/>
        <a:p>
          <a:endParaRPr lang="en-US"/>
        </a:p>
      </dgm:t>
    </dgm:pt>
    <dgm:pt modelId="{F7CB34A5-912F-415B-93F2-B2163E807B34}" type="sibTrans" cxnId="{6D7A28A3-3777-4078-A9B5-84EE9F660073}">
      <dgm:prSet/>
      <dgm:spPr/>
      <dgm:t>
        <a:bodyPr/>
        <a:lstStyle/>
        <a:p>
          <a:endParaRPr lang="en-US"/>
        </a:p>
      </dgm:t>
    </dgm:pt>
    <dgm:pt modelId="{7E450F05-DEF1-44C2-B5BD-49692DB7E0FA}">
      <dgm:prSet phldrT="[Text]" phldr="0"/>
      <dgm:spPr/>
      <dgm:t>
        <a:bodyPr/>
        <a:lstStyle/>
        <a:p>
          <a:pPr rtl="0"/>
          <a:r>
            <a:rPr lang="en-US">
              <a:solidFill>
                <a:srgbClr val="C00000"/>
              </a:solidFill>
              <a:latin typeface="Segoe UI Semibold"/>
            </a:rPr>
            <a:t>Eclipse </a:t>
          </a:r>
        </a:p>
      </dgm:t>
    </dgm:pt>
    <dgm:pt modelId="{982F1B54-3652-4AB5-A382-BAC271F7CCC6}" type="parTrans" cxnId="{2A35A82D-AABD-4303-8BD6-0887D360AACB}">
      <dgm:prSet/>
      <dgm:spPr/>
      <dgm:t>
        <a:bodyPr/>
        <a:lstStyle/>
        <a:p>
          <a:endParaRPr lang="en-US"/>
        </a:p>
      </dgm:t>
    </dgm:pt>
    <dgm:pt modelId="{73969E37-BCD0-47B1-A3D7-7E2647CF9D66}" type="sibTrans" cxnId="{2A35A82D-AABD-4303-8BD6-0887D360AACB}">
      <dgm:prSet/>
      <dgm:spPr/>
      <dgm:t>
        <a:bodyPr/>
        <a:lstStyle/>
        <a:p>
          <a:endParaRPr lang="en-US"/>
        </a:p>
      </dgm:t>
    </dgm:pt>
    <dgm:pt modelId="{2FD45378-1420-4A00-AD6E-B3F6CDF235E0}">
      <dgm:prSet phldrT="[Text]" phldr="0"/>
      <dgm:spPr/>
      <dgm:t>
        <a:bodyPr/>
        <a:lstStyle/>
        <a:p>
          <a:r>
            <a:rPr lang="en-US">
              <a:latin typeface="Segoe UI Semibold"/>
            </a:rPr>
            <a:t>April</a:t>
          </a:r>
          <a:endParaRPr lang="en-US"/>
        </a:p>
      </dgm:t>
    </dgm:pt>
    <dgm:pt modelId="{FD64C133-7200-41DE-B243-485CF16A435F}" type="parTrans" cxnId="{C31DC4FF-BFEE-46F7-8146-F3D6BAFE4D99}">
      <dgm:prSet/>
      <dgm:spPr/>
      <dgm:t>
        <a:bodyPr/>
        <a:lstStyle/>
        <a:p>
          <a:endParaRPr lang="en-US"/>
        </a:p>
      </dgm:t>
    </dgm:pt>
    <dgm:pt modelId="{1B20C916-4B40-442F-A63E-D42C7CD4E181}" type="sibTrans" cxnId="{C31DC4FF-BFEE-46F7-8146-F3D6BAFE4D99}">
      <dgm:prSet/>
      <dgm:spPr/>
      <dgm:t>
        <a:bodyPr/>
        <a:lstStyle/>
        <a:p>
          <a:endParaRPr lang="en-US"/>
        </a:p>
      </dgm:t>
    </dgm:pt>
    <dgm:pt modelId="{BE0D49C4-AA10-46AB-BF13-45BE8D72B6A8}">
      <dgm:prSet phldr="0"/>
      <dgm:spPr/>
      <dgm:t>
        <a:bodyPr/>
        <a:lstStyle/>
        <a:p>
          <a:pPr rtl="0"/>
          <a:r>
            <a:rPr lang="en-US">
              <a:solidFill>
                <a:srgbClr val="C00000"/>
              </a:solidFill>
              <a:latin typeface="Segoe UI Semibold"/>
            </a:rPr>
            <a:t>Eclipse </a:t>
          </a:r>
        </a:p>
      </dgm:t>
    </dgm:pt>
    <dgm:pt modelId="{5C7B22E4-45D7-4E9D-9BAD-7321EBC96BA3}" type="parTrans" cxnId="{F0FFE264-1757-4378-8C0B-5AE2278A7EB4}">
      <dgm:prSet/>
      <dgm:spPr/>
      <dgm:t>
        <a:bodyPr/>
        <a:lstStyle/>
        <a:p>
          <a:endParaRPr lang="zh-CN" altLang="en-US"/>
        </a:p>
      </dgm:t>
    </dgm:pt>
    <dgm:pt modelId="{32531A1F-6B73-47B5-8B2E-E1A904BF51E6}" type="sibTrans" cxnId="{F0FFE264-1757-4378-8C0B-5AE2278A7EB4}">
      <dgm:prSet/>
      <dgm:spPr/>
      <dgm:t>
        <a:bodyPr/>
        <a:lstStyle/>
        <a:p>
          <a:endParaRPr lang="zh-CN" altLang="en-US"/>
        </a:p>
      </dgm:t>
    </dgm:pt>
    <dgm:pt modelId="{BF667D49-9870-4168-97FA-52B8A90BDD1C}">
      <dgm:prSet phldr="0"/>
      <dgm:spPr/>
      <dgm:t>
        <a:bodyPr/>
        <a:lstStyle/>
        <a:p>
          <a:pPr rtl="0"/>
          <a:r>
            <a:rPr lang="en-US">
              <a:latin typeface="Segoe UI Semibold"/>
            </a:rPr>
            <a:t>Post Build</a:t>
          </a:r>
        </a:p>
      </dgm:t>
    </dgm:pt>
    <dgm:pt modelId="{8CF6D653-FD77-4E5F-937F-1719143B3A2A}" type="parTrans" cxnId="{11101B67-8F58-47BE-8BBC-52568F882886}">
      <dgm:prSet/>
      <dgm:spPr/>
      <dgm:t>
        <a:bodyPr/>
        <a:lstStyle/>
        <a:p>
          <a:endParaRPr lang="zh-CN" altLang="en-US"/>
        </a:p>
      </dgm:t>
    </dgm:pt>
    <dgm:pt modelId="{416030DE-5CE6-42C0-9A33-03B41EDCA2B6}" type="sibTrans" cxnId="{11101B67-8F58-47BE-8BBC-52568F882886}">
      <dgm:prSet/>
      <dgm:spPr/>
      <dgm:t>
        <a:bodyPr/>
        <a:lstStyle/>
        <a:p>
          <a:endParaRPr lang="zh-CN" altLang="en-US"/>
        </a:p>
      </dgm:t>
    </dgm:pt>
    <dgm:pt modelId="{6B169A6B-C6AA-427C-8ACC-9908BF31A125}">
      <dgm:prSet phldr="0"/>
      <dgm:spPr/>
      <dgm:t>
        <a:bodyPr/>
        <a:lstStyle/>
        <a:p>
          <a:endParaRPr lang="en-US">
            <a:latin typeface="Segoe UI Semibold"/>
          </a:endParaRPr>
        </a:p>
      </dgm:t>
    </dgm:pt>
    <dgm:pt modelId="{D578DBCF-D3E3-4511-8C0B-FD7A27FA158D}" type="parTrans" cxnId="{D64781F1-C1D7-4C5B-B461-F89A6D90806A}">
      <dgm:prSet/>
      <dgm:spPr/>
      <dgm:t>
        <a:bodyPr/>
        <a:lstStyle/>
        <a:p>
          <a:endParaRPr lang="zh-CN" altLang="en-US"/>
        </a:p>
      </dgm:t>
    </dgm:pt>
    <dgm:pt modelId="{1250A14A-A97E-4F0D-BDBD-B13B0E40C42F}" type="sibTrans" cxnId="{D64781F1-C1D7-4C5B-B461-F89A6D90806A}">
      <dgm:prSet/>
      <dgm:spPr/>
      <dgm:t>
        <a:bodyPr/>
        <a:lstStyle/>
        <a:p>
          <a:endParaRPr lang="zh-CN" altLang="en-US"/>
        </a:p>
      </dgm:t>
    </dgm:pt>
    <dgm:pt modelId="{7215E265-5FAA-4AE0-A841-A63793060140}">
      <dgm:prSet phldr="0"/>
      <dgm:spPr/>
      <dgm:t>
        <a:bodyPr/>
        <a:lstStyle/>
        <a:p>
          <a:endParaRPr lang="en-US">
            <a:latin typeface="Segoe UI Semibold"/>
          </a:endParaRPr>
        </a:p>
      </dgm:t>
    </dgm:pt>
    <dgm:pt modelId="{EA6A683C-626D-4A68-BFD5-3F45ED0A2415}" type="parTrans" cxnId="{B5260528-6A2F-4509-A284-A593809BF420}">
      <dgm:prSet/>
      <dgm:spPr/>
      <dgm:t>
        <a:bodyPr/>
        <a:lstStyle/>
        <a:p>
          <a:endParaRPr lang="zh-CN" altLang="en-US"/>
        </a:p>
      </dgm:t>
    </dgm:pt>
    <dgm:pt modelId="{9C8BD75C-9652-4DD5-8A4A-87AA2174FD19}" type="sibTrans" cxnId="{B5260528-6A2F-4509-A284-A593809BF420}">
      <dgm:prSet/>
      <dgm:spPr/>
      <dgm:t>
        <a:bodyPr/>
        <a:lstStyle/>
        <a:p>
          <a:endParaRPr lang="zh-CN" altLang="en-US"/>
        </a:p>
      </dgm:t>
    </dgm:pt>
    <dgm:pt modelId="{67B77865-CF74-4A79-9A3E-E119A5D42A41}">
      <dgm:prSet phldr="0"/>
      <dgm:spPr/>
      <dgm:t>
        <a:bodyPr/>
        <a:lstStyle/>
        <a:p>
          <a:endParaRPr lang="en-US">
            <a:latin typeface="Segoe UI Semibold"/>
          </a:endParaRPr>
        </a:p>
      </dgm:t>
    </dgm:pt>
    <dgm:pt modelId="{46964527-DE9D-4454-87A7-5E33154EB4C1}" type="parTrans" cxnId="{224641D7-AE70-45C8-8ABE-C61C2C672D06}">
      <dgm:prSet/>
      <dgm:spPr/>
      <dgm:t>
        <a:bodyPr/>
        <a:lstStyle/>
        <a:p>
          <a:endParaRPr lang="zh-CN" altLang="en-US"/>
        </a:p>
      </dgm:t>
    </dgm:pt>
    <dgm:pt modelId="{2C2A594E-A47D-47FD-A155-DCC2AB2FC67A}" type="sibTrans" cxnId="{224641D7-AE70-45C8-8ABE-C61C2C672D06}">
      <dgm:prSet/>
      <dgm:spPr/>
      <dgm:t>
        <a:bodyPr/>
        <a:lstStyle/>
        <a:p>
          <a:endParaRPr lang="zh-CN" altLang="en-US"/>
        </a:p>
      </dgm:t>
    </dgm:pt>
    <dgm:pt modelId="{587C6054-3BD4-4753-BA29-27843BB880E5}">
      <dgm:prSet phldr="0"/>
      <dgm:spPr/>
      <dgm:t>
        <a:bodyPr/>
        <a:lstStyle/>
        <a:p>
          <a:pPr rtl="0"/>
          <a:r>
            <a:rPr lang="en-US">
              <a:solidFill>
                <a:srgbClr val="0070C0"/>
              </a:solidFill>
              <a:latin typeface="Segoe UI Semibold"/>
            </a:rPr>
            <a:t>Xcode </a:t>
          </a:r>
          <a:endParaRPr lang="en-US">
            <a:solidFill>
              <a:srgbClr val="00B050"/>
            </a:solidFill>
            <a:latin typeface="Segoe UI Semibold"/>
          </a:endParaRPr>
        </a:p>
      </dgm:t>
    </dgm:pt>
    <dgm:pt modelId="{896FBC25-A0D1-4F79-9DA8-F7C233A6F71D}" type="parTrans" cxnId="{F9F7636A-05EA-4290-A46D-1D0CDAD51325}">
      <dgm:prSet/>
      <dgm:spPr/>
      <dgm:t>
        <a:bodyPr/>
        <a:lstStyle/>
        <a:p>
          <a:endParaRPr lang="zh-CN" altLang="en-US"/>
        </a:p>
      </dgm:t>
    </dgm:pt>
    <dgm:pt modelId="{A8AD24FD-EE66-431A-949B-6FB0142FEF58}" type="sibTrans" cxnId="{F9F7636A-05EA-4290-A46D-1D0CDAD51325}">
      <dgm:prSet/>
      <dgm:spPr/>
      <dgm:t>
        <a:bodyPr/>
        <a:lstStyle/>
        <a:p>
          <a:endParaRPr lang="zh-CN" altLang="en-US"/>
        </a:p>
      </dgm:t>
    </dgm:pt>
    <dgm:pt modelId="{B01EEFB2-6BDF-4D5E-BCE5-D0B79572C385}">
      <dgm:prSet phldr="0"/>
      <dgm:spPr/>
      <dgm:t>
        <a:bodyPr/>
        <a:lstStyle/>
        <a:p>
          <a:endParaRPr lang="en-US">
            <a:latin typeface="Segoe UI Semibold"/>
          </a:endParaRPr>
        </a:p>
      </dgm:t>
    </dgm:pt>
    <dgm:pt modelId="{99A0E1F1-BDC0-4E31-A8A0-4CB799F55CF4}" type="parTrans" cxnId="{638E2E9C-5637-4A20-AD85-E06C76A46EB6}">
      <dgm:prSet/>
      <dgm:spPr/>
      <dgm:t>
        <a:bodyPr/>
        <a:lstStyle/>
        <a:p>
          <a:endParaRPr lang="zh-CN" altLang="en-US"/>
        </a:p>
      </dgm:t>
    </dgm:pt>
    <dgm:pt modelId="{A01AE950-CFAD-4DD7-9982-B1840D2E62A7}" type="sibTrans" cxnId="{638E2E9C-5637-4A20-AD85-E06C76A46EB6}">
      <dgm:prSet/>
      <dgm:spPr/>
      <dgm:t>
        <a:bodyPr/>
        <a:lstStyle/>
        <a:p>
          <a:endParaRPr lang="zh-CN" altLang="en-US"/>
        </a:p>
      </dgm:t>
    </dgm:pt>
    <dgm:pt modelId="{3559C996-B00F-405D-B1F7-0FF087B95EE4}">
      <dgm:prSet phldr="0"/>
      <dgm:spPr/>
      <dgm:t>
        <a:bodyPr/>
        <a:lstStyle/>
        <a:p>
          <a:endParaRPr lang="en-US">
            <a:latin typeface="Segoe UI Semibold"/>
          </a:endParaRPr>
        </a:p>
      </dgm:t>
    </dgm:pt>
    <dgm:pt modelId="{73582ED7-DA53-4B13-920E-637DC575A252}" type="parTrans" cxnId="{FADEEFF3-6756-4569-9C8F-E5679B6DAD88}">
      <dgm:prSet/>
      <dgm:spPr/>
      <dgm:t>
        <a:bodyPr/>
        <a:lstStyle/>
        <a:p>
          <a:endParaRPr lang="zh-CN" altLang="en-US"/>
        </a:p>
      </dgm:t>
    </dgm:pt>
    <dgm:pt modelId="{1E3F398F-64D8-48E5-B0D9-703F5DA95E36}" type="sibTrans" cxnId="{FADEEFF3-6756-4569-9C8F-E5679B6DAD88}">
      <dgm:prSet/>
      <dgm:spPr/>
      <dgm:t>
        <a:bodyPr/>
        <a:lstStyle/>
        <a:p>
          <a:endParaRPr lang="zh-CN" altLang="en-US"/>
        </a:p>
      </dgm:t>
    </dgm:pt>
    <dgm:pt modelId="{20716E5E-D5F8-4DF9-9B25-8BF971E55D0D}">
      <dgm:prSet phldr="0"/>
      <dgm:spPr/>
      <dgm:t>
        <a:bodyPr/>
        <a:lstStyle/>
        <a:p>
          <a:pPr rtl="0"/>
          <a:r>
            <a:rPr lang="en-US">
              <a:solidFill>
                <a:srgbClr val="0070C0"/>
              </a:solidFill>
              <a:latin typeface="Segoe UI Semibold"/>
            </a:rPr>
            <a:t>Xcode</a:t>
          </a:r>
          <a:endParaRPr lang="en-US">
            <a:latin typeface="Segoe UI Semibold"/>
          </a:endParaRPr>
        </a:p>
      </dgm:t>
    </dgm:pt>
    <dgm:pt modelId="{77DF04DF-76AB-4A1A-A177-86F76ECFBA22}" type="parTrans" cxnId="{4AAD1353-0A5B-4965-B1F1-EFC2CE39B925}">
      <dgm:prSet/>
      <dgm:spPr/>
      <dgm:t>
        <a:bodyPr/>
        <a:lstStyle/>
        <a:p>
          <a:endParaRPr lang="zh-CN" altLang="en-US"/>
        </a:p>
      </dgm:t>
    </dgm:pt>
    <dgm:pt modelId="{CCD7463F-365C-495B-9FA1-A67BE65E7E30}" type="sibTrans" cxnId="{4AAD1353-0A5B-4965-B1F1-EFC2CE39B925}">
      <dgm:prSet/>
      <dgm:spPr/>
      <dgm:t>
        <a:bodyPr/>
        <a:lstStyle/>
        <a:p>
          <a:endParaRPr lang="zh-CN" altLang="en-US"/>
        </a:p>
      </dgm:t>
    </dgm:pt>
    <dgm:pt modelId="{D50961AA-AFF4-4AEC-8154-015A3EDC02E2}">
      <dgm:prSet phldr="0"/>
      <dgm:spPr/>
      <dgm:t>
        <a:bodyPr/>
        <a:lstStyle/>
        <a:p>
          <a:endParaRPr lang="en-US">
            <a:latin typeface="Segoe UI Semibold"/>
          </a:endParaRPr>
        </a:p>
      </dgm:t>
    </dgm:pt>
    <dgm:pt modelId="{92879C85-4FC8-4A8C-979B-3E932035448C}" type="parTrans" cxnId="{62009C52-3839-4519-B01A-BA843C4ADC0A}">
      <dgm:prSet/>
      <dgm:spPr/>
      <dgm:t>
        <a:bodyPr/>
        <a:lstStyle/>
        <a:p>
          <a:endParaRPr lang="zh-CN" altLang="en-US"/>
        </a:p>
      </dgm:t>
    </dgm:pt>
    <dgm:pt modelId="{BE9C011F-9AF5-44F0-B425-7F42D1A8AFD2}" type="sibTrans" cxnId="{62009C52-3839-4519-B01A-BA843C4ADC0A}">
      <dgm:prSet/>
      <dgm:spPr/>
      <dgm:t>
        <a:bodyPr/>
        <a:lstStyle/>
        <a:p>
          <a:endParaRPr lang="zh-CN" altLang="en-US"/>
        </a:p>
      </dgm:t>
    </dgm:pt>
    <dgm:pt modelId="{573044CC-CCE0-4D6E-8037-358DEA5766EA}">
      <dgm:prSet phldr="0"/>
      <dgm:spPr/>
      <dgm:t>
        <a:bodyPr/>
        <a:lstStyle/>
        <a:p>
          <a:pPr rtl="0"/>
          <a:r>
            <a:rPr lang="en-US" b="0">
              <a:solidFill>
                <a:srgbClr val="00B050"/>
              </a:solidFill>
              <a:latin typeface="Segoe UI Semibold"/>
              <a:ea typeface="Calibri"/>
              <a:cs typeface="Segoe UI Semibold"/>
            </a:rPr>
            <a:t> </a:t>
          </a:r>
        </a:p>
      </dgm:t>
    </dgm:pt>
    <dgm:pt modelId="{9CFE2F41-AF69-4460-8AE6-500B961D7E62}" type="parTrans" cxnId="{D7376EFE-C9E6-4A16-84C0-2434E7B69E36}">
      <dgm:prSet/>
      <dgm:spPr/>
      <dgm:t>
        <a:bodyPr/>
        <a:lstStyle/>
        <a:p>
          <a:endParaRPr lang="zh-CN" altLang="en-US"/>
        </a:p>
      </dgm:t>
    </dgm:pt>
    <dgm:pt modelId="{EAC730A8-17A2-43A8-8C06-8AF0F298D97D}" type="sibTrans" cxnId="{D7376EFE-C9E6-4A16-84C0-2434E7B69E36}">
      <dgm:prSet/>
      <dgm:spPr/>
      <dgm:t>
        <a:bodyPr/>
        <a:lstStyle/>
        <a:p>
          <a:endParaRPr lang="zh-CN" altLang="en-US"/>
        </a:p>
      </dgm:t>
    </dgm:pt>
    <dgm:pt modelId="{DA042BC8-153B-4C4E-9E80-AE51A78F82C6}">
      <dgm:prSet phldr="0"/>
      <dgm:spPr/>
      <dgm:t>
        <a:bodyPr/>
        <a:lstStyle/>
        <a:p>
          <a:endParaRPr lang="en-US" b="0">
            <a:solidFill>
              <a:schemeClr val="tx1"/>
            </a:solidFill>
            <a:latin typeface="Segoe UI Semibold"/>
            <a:ea typeface="Calibri"/>
            <a:cs typeface="Segoe UI Semibold"/>
          </a:endParaRPr>
        </a:p>
      </dgm:t>
    </dgm:pt>
    <dgm:pt modelId="{6EF6D099-DC93-4137-BD2F-8E1D246B5F81}" type="parTrans" cxnId="{FA393293-2DA6-45FD-8028-1C0EEE2ECF05}">
      <dgm:prSet/>
      <dgm:spPr/>
      <dgm:t>
        <a:bodyPr/>
        <a:lstStyle/>
        <a:p>
          <a:endParaRPr lang="zh-CN" altLang="en-US"/>
        </a:p>
      </dgm:t>
    </dgm:pt>
    <dgm:pt modelId="{115818EC-95CF-4693-AD6F-EB3233AB3D03}" type="sibTrans" cxnId="{FA393293-2DA6-45FD-8028-1C0EEE2ECF05}">
      <dgm:prSet/>
      <dgm:spPr/>
      <dgm:t>
        <a:bodyPr/>
        <a:lstStyle/>
        <a:p>
          <a:endParaRPr lang="zh-CN" altLang="en-US"/>
        </a:p>
      </dgm:t>
    </dgm:pt>
    <dgm:pt modelId="{EA3AA4D2-D4BF-4CB0-AD25-5EBA9E28487E}">
      <dgm:prSet phldr="0"/>
      <dgm:spPr/>
      <dgm:t>
        <a:bodyPr/>
        <a:lstStyle/>
        <a:p>
          <a:pPr rtl="0"/>
          <a:endParaRPr lang="en-US" b="1">
            <a:latin typeface="Calibri"/>
            <a:ea typeface="Calibri"/>
            <a:cs typeface="Calibri"/>
          </a:endParaRPr>
        </a:p>
      </dgm:t>
    </dgm:pt>
    <dgm:pt modelId="{74EEA1AF-16E2-43A7-AAFF-E5BA027309C9}" type="parTrans" cxnId="{6B4C525B-B051-487D-A34D-579920D76BCC}">
      <dgm:prSet/>
      <dgm:spPr/>
      <dgm:t>
        <a:bodyPr/>
        <a:lstStyle/>
        <a:p>
          <a:endParaRPr lang="zh-CN" altLang="en-US"/>
        </a:p>
      </dgm:t>
    </dgm:pt>
    <dgm:pt modelId="{6CEF4B99-89D5-4638-A60D-9560E7A3E2FC}" type="sibTrans" cxnId="{6B4C525B-B051-487D-A34D-579920D76BCC}">
      <dgm:prSet/>
      <dgm:spPr/>
      <dgm:t>
        <a:bodyPr/>
        <a:lstStyle/>
        <a:p>
          <a:endParaRPr lang="zh-CN" altLang="en-US"/>
        </a:p>
      </dgm:t>
    </dgm:pt>
    <dgm:pt modelId="{1657B62C-9F0F-4EC0-94D7-34C7562B5344}">
      <dgm:prSet phldr="0"/>
      <dgm:spPr/>
      <dgm:t>
        <a:bodyPr/>
        <a:lstStyle/>
        <a:p>
          <a:pPr rtl="0"/>
          <a:endParaRPr lang="en-US">
            <a:latin typeface="Segoe UI Semibold"/>
            <a:ea typeface="Calibri"/>
          </a:endParaRPr>
        </a:p>
      </dgm:t>
    </dgm:pt>
    <dgm:pt modelId="{A49E5D8D-A08E-41FE-999D-BDB534006DA8}" type="parTrans" cxnId="{58B7C2A8-E24E-47D9-B099-255F7CA45E09}">
      <dgm:prSet/>
      <dgm:spPr/>
      <dgm:t>
        <a:bodyPr/>
        <a:lstStyle/>
        <a:p>
          <a:endParaRPr lang="zh-CN" altLang="en-US"/>
        </a:p>
      </dgm:t>
    </dgm:pt>
    <dgm:pt modelId="{63699086-F67D-4856-A3BA-75AA2EEFE7F3}" type="sibTrans" cxnId="{58B7C2A8-E24E-47D9-B099-255F7CA45E09}">
      <dgm:prSet/>
      <dgm:spPr/>
      <dgm:t>
        <a:bodyPr/>
        <a:lstStyle/>
        <a:p>
          <a:endParaRPr lang="zh-CN" altLang="en-US"/>
        </a:p>
      </dgm:t>
    </dgm:pt>
    <dgm:pt modelId="{59E62923-01DC-42B4-A259-7FB261908FE6}">
      <dgm:prSet phldr="0"/>
      <dgm:spPr/>
      <dgm:t>
        <a:bodyPr/>
        <a:lstStyle/>
        <a:p>
          <a:endParaRPr lang="en-US">
            <a:latin typeface="Segoe UI Semibold"/>
          </a:endParaRPr>
        </a:p>
      </dgm:t>
    </dgm:pt>
    <dgm:pt modelId="{371248E1-048A-4876-BE8A-F7BAC96329B6}" type="parTrans" cxnId="{13321ABB-D38C-4F56-9FEC-D0754605021A}">
      <dgm:prSet/>
      <dgm:spPr/>
      <dgm:t>
        <a:bodyPr/>
        <a:lstStyle/>
        <a:p>
          <a:endParaRPr lang="zh-CN" altLang="en-US"/>
        </a:p>
      </dgm:t>
    </dgm:pt>
    <dgm:pt modelId="{71309317-330E-4DF5-90AF-6080D89F5AEB}" type="sibTrans" cxnId="{13321ABB-D38C-4F56-9FEC-D0754605021A}">
      <dgm:prSet/>
      <dgm:spPr/>
      <dgm:t>
        <a:bodyPr/>
        <a:lstStyle/>
        <a:p>
          <a:endParaRPr lang="zh-CN" altLang="en-US"/>
        </a:p>
      </dgm:t>
    </dgm:pt>
    <dgm:pt modelId="{B27F0F66-1777-49E8-AC41-E7EB9DEF4D7C}">
      <dgm:prSet phldr="0"/>
      <dgm:spPr/>
      <dgm:t>
        <a:bodyPr/>
        <a:lstStyle/>
        <a:p>
          <a:r>
            <a:rPr lang="en-US" b="1">
              <a:latin typeface="Segoe UI Semibold"/>
            </a:rPr>
            <a:t>@workspace</a:t>
          </a:r>
          <a:endParaRPr lang="en-US" b="1"/>
        </a:p>
      </dgm:t>
    </dgm:pt>
    <dgm:pt modelId="{22A443A4-291A-4B3B-9397-AF9D86B71852}" type="parTrans" cxnId="{382253EA-2AE6-44A3-AC03-A0132AB4D0D4}">
      <dgm:prSet/>
      <dgm:spPr/>
      <dgm:t>
        <a:bodyPr/>
        <a:lstStyle/>
        <a:p>
          <a:endParaRPr lang="zh-CN" altLang="en-US"/>
        </a:p>
      </dgm:t>
    </dgm:pt>
    <dgm:pt modelId="{D8A7BA9E-9DC8-4F6F-A292-6CE3AE254AE5}" type="sibTrans" cxnId="{382253EA-2AE6-44A3-AC03-A0132AB4D0D4}">
      <dgm:prSet/>
      <dgm:spPr/>
      <dgm:t>
        <a:bodyPr/>
        <a:lstStyle/>
        <a:p>
          <a:endParaRPr lang="zh-CN" altLang="en-US"/>
        </a:p>
      </dgm:t>
    </dgm:pt>
    <dgm:pt modelId="{08939FB3-6519-421E-A3E7-3E103C78E52D}">
      <dgm:prSet phldr="0"/>
      <dgm:spPr/>
      <dgm:t>
        <a:bodyPr/>
        <a:lstStyle/>
        <a:p>
          <a:endParaRPr lang="en-US">
            <a:latin typeface="Segoe UI Semibold"/>
          </a:endParaRPr>
        </a:p>
      </dgm:t>
    </dgm:pt>
    <dgm:pt modelId="{69E7C0D2-5BE3-47F3-8841-AF226425DF68}" type="parTrans" cxnId="{05D337FC-0C9A-4375-B661-E1F70A9486A8}">
      <dgm:prSet/>
      <dgm:spPr/>
      <dgm:t>
        <a:bodyPr/>
        <a:lstStyle/>
        <a:p>
          <a:endParaRPr lang="zh-CN" altLang="en-US"/>
        </a:p>
      </dgm:t>
    </dgm:pt>
    <dgm:pt modelId="{C21BBE59-CD11-4DFD-944A-04524B0B9489}" type="sibTrans" cxnId="{05D337FC-0C9A-4375-B661-E1F70A9486A8}">
      <dgm:prSet/>
      <dgm:spPr/>
      <dgm:t>
        <a:bodyPr/>
        <a:lstStyle/>
        <a:p>
          <a:endParaRPr lang="zh-CN" altLang="en-US"/>
        </a:p>
      </dgm:t>
    </dgm:pt>
    <dgm:pt modelId="{9AEF5F52-F20D-4FF8-8D52-E5C1F0D379AB}">
      <dgm:prSet phldr="0"/>
      <dgm:spPr/>
      <dgm:t>
        <a:bodyPr/>
        <a:lstStyle/>
        <a:p>
          <a:endParaRPr lang="en-US">
            <a:latin typeface="Segoe UI Semibold"/>
          </a:endParaRPr>
        </a:p>
      </dgm:t>
    </dgm:pt>
    <dgm:pt modelId="{663A3E9F-DFF9-4989-86DE-93E81F464DFE}" type="parTrans" cxnId="{5E590A51-57C5-4A4E-9B5E-598978EBCA8A}">
      <dgm:prSet/>
      <dgm:spPr/>
      <dgm:t>
        <a:bodyPr/>
        <a:lstStyle/>
        <a:p>
          <a:endParaRPr lang="zh-CN" altLang="en-US"/>
        </a:p>
      </dgm:t>
    </dgm:pt>
    <dgm:pt modelId="{B7943092-B322-427F-A3A8-E2B71444D07B}" type="sibTrans" cxnId="{5E590A51-57C5-4A4E-9B5E-598978EBCA8A}">
      <dgm:prSet/>
      <dgm:spPr/>
      <dgm:t>
        <a:bodyPr/>
        <a:lstStyle/>
        <a:p>
          <a:endParaRPr lang="zh-CN" altLang="en-US"/>
        </a:p>
      </dgm:t>
    </dgm:pt>
    <dgm:pt modelId="{0283754C-14EE-4AE0-A804-39A085CC4B60}">
      <dgm:prSet phldr="0"/>
      <dgm:spPr/>
      <dgm:t>
        <a:bodyPr/>
        <a:lstStyle/>
        <a:p>
          <a:endParaRPr lang="en-US">
            <a:latin typeface="Segoe UI Semibold"/>
          </a:endParaRPr>
        </a:p>
      </dgm:t>
    </dgm:pt>
    <dgm:pt modelId="{4F0F9333-924E-4954-BD9B-CFE8B5C7D170}" type="parTrans" cxnId="{F7341639-1213-436B-A54D-8B7CB88EDFA3}">
      <dgm:prSet/>
      <dgm:spPr/>
      <dgm:t>
        <a:bodyPr/>
        <a:lstStyle/>
        <a:p>
          <a:endParaRPr lang="zh-CN" altLang="en-US"/>
        </a:p>
      </dgm:t>
    </dgm:pt>
    <dgm:pt modelId="{EE7FED09-8B72-4743-BF09-5AE794345E88}" type="sibTrans" cxnId="{F7341639-1213-436B-A54D-8B7CB88EDFA3}">
      <dgm:prSet/>
      <dgm:spPr/>
      <dgm:t>
        <a:bodyPr/>
        <a:lstStyle/>
        <a:p>
          <a:endParaRPr lang="zh-CN" altLang="en-US"/>
        </a:p>
      </dgm:t>
    </dgm:pt>
    <dgm:pt modelId="{6C6FDF95-C802-4A92-BE4E-04122AE0CC70}">
      <dgm:prSet phldr="0"/>
      <dgm:spPr/>
      <dgm:t>
        <a:bodyPr/>
        <a:lstStyle/>
        <a:p>
          <a:pPr rtl="0"/>
          <a:endParaRPr lang="en-US">
            <a:latin typeface="Segoe UI Semibold"/>
          </a:endParaRPr>
        </a:p>
      </dgm:t>
    </dgm:pt>
    <dgm:pt modelId="{61EDBB3B-AD17-4DAD-94BC-2686863594EF}" type="parTrans" cxnId="{3BD48E04-02A5-4576-AF35-CD5A6ECECBA9}">
      <dgm:prSet/>
      <dgm:spPr/>
      <dgm:t>
        <a:bodyPr/>
        <a:lstStyle/>
        <a:p>
          <a:endParaRPr lang="zh-CN" altLang="en-US"/>
        </a:p>
      </dgm:t>
    </dgm:pt>
    <dgm:pt modelId="{3E0F035A-9F84-412E-935B-F186361B9F56}" type="sibTrans" cxnId="{3BD48E04-02A5-4576-AF35-CD5A6ECECBA9}">
      <dgm:prSet/>
      <dgm:spPr/>
      <dgm:t>
        <a:bodyPr/>
        <a:lstStyle/>
        <a:p>
          <a:endParaRPr lang="zh-CN" altLang="en-US"/>
        </a:p>
      </dgm:t>
    </dgm:pt>
    <dgm:pt modelId="{4804FA30-4D00-4122-89D8-BAD1A5D0786A}">
      <dgm:prSet phldr="0"/>
      <dgm:spPr/>
      <dgm:t>
        <a:bodyPr/>
        <a:lstStyle/>
        <a:p>
          <a:pPr rtl="0"/>
          <a:r>
            <a:rPr lang="en-US" b="0">
              <a:latin typeface="Calibri"/>
              <a:ea typeface="Calibri"/>
              <a:cs typeface="Calibri"/>
            </a:rPr>
            <a:t>MS Build</a:t>
          </a:r>
          <a:endParaRPr lang="en-US" b="1">
            <a:latin typeface="Segoe UI Semibold"/>
          </a:endParaRPr>
        </a:p>
      </dgm:t>
    </dgm:pt>
    <dgm:pt modelId="{D2425A20-09E6-4080-BAB0-877DF30683DA}" type="parTrans" cxnId="{E3605B1E-FD8C-4533-AF99-99029CC8E0F8}">
      <dgm:prSet/>
      <dgm:spPr/>
    </dgm:pt>
    <dgm:pt modelId="{E49E635A-5F13-4033-AAD8-448709285AF0}" type="sibTrans" cxnId="{E3605B1E-FD8C-4533-AF99-99029CC8E0F8}">
      <dgm:prSet/>
      <dgm:spPr/>
    </dgm:pt>
    <dgm:pt modelId="{A1978279-3988-409C-9E5E-6BE9C7134EE0}">
      <dgm:prSet phldr="0"/>
      <dgm:spPr/>
      <dgm:t>
        <a:bodyPr/>
        <a:lstStyle/>
        <a:p>
          <a:pPr rtl="0"/>
          <a:r>
            <a:rPr lang="en-US">
              <a:latin typeface="Calibri"/>
              <a:ea typeface="Calibri"/>
              <a:cs typeface="Calibri"/>
            </a:rPr>
            <a:t>    </a:t>
          </a:r>
          <a:r>
            <a:rPr lang="en-US" b="1">
              <a:latin typeface="Calibri"/>
              <a:ea typeface="Calibri"/>
              <a:cs typeface="Calibri"/>
            </a:rPr>
            <a:t> Agent Mode</a:t>
          </a:r>
          <a:endParaRPr lang="en-US" b="1"/>
        </a:p>
      </dgm:t>
    </dgm:pt>
    <dgm:pt modelId="{EBACABAE-E58F-4F68-B88D-7A01FD7F1194}" type="parTrans" cxnId="{09D8535A-CCF6-4A1E-A511-614FC36D4074}">
      <dgm:prSet/>
      <dgm:spPr/>
    </dgm:pt>
    <dgm:pt modelId="{E3645691-2011-48D4-9084-8828E58A9CA1}" type="sibTrans" cxnId="{09D8535A-CCF6-4A1E-A511-614FC36D4074}">
      <dgm:prSet/>
      <dgm:spPr/>
    </dgm:pt>
    <dgm:pt modelId="{73D90067-64B4-422B-871A-A30744D2EB53}">
      <dgm:prSet phldr="0"/>
      <dgm:spPr/>
      <dgm:t>
        <a:bodyPr/>
        <a:lstStyle/>
        <a:p>
          <a:pPr rtl="0"/>
          <a:r>
            <a:rPr lang="en-US">
              <a:latin typeface="Calibri"/>
              <a:ea typeface="Calibri"/>
              <a:cs typeface="Calibri"/>
            </a:rPr>
            <a:t>     </a:t>
          </a:r>
          <a:r>
            <a:rPr lang="en-US" b="1">
              <a:latin typeface="Calibri"/>
              <a:ea typeface="Calibri"/>
              <a:cs typeface="Calibri"/>
            </a:rPr>
            <a:t>MCP</a:t>
          </a:r>
        </a:p>
      </dgm:t>
    </dgm:pt>
    <dgm:pt modelId="{4BA1C72E-8A73-407D-961E-E60F10414F0E}" type="parTrans" cxnId="{2DF60267-B1A9-477B-8858-AD3885FD8052}">
      <dgm:prSet/>
      <dgm:spPr/>
    </dgm:pt>
    <dgm:pt modelId="{AFCC9A57-338E-4118-8DD7-E8AAE651FD39}" type="sibTrans" cxnId="{2DF60267-B1A9-477B-8858-AD3885FD8052}">
      <dgm:prSet/>
      <dgm:spPr/>
    </dgm:pt>
    <dgm:pt modelId="{49D2D8B0-F4A7-4DC2-9035-3914C91C64D4}">
      <dgm:prSet phldr="0"/>
      <dgm:spPr/>
      <dgm:t>
        <a:bodyPr/>
        <a:lstStyle/>
        <a:p>
          <a:pPr rtl="0"/>
          <a:r>
            <a:rPr lang="en-US">
              <a:solidFill>
                <a:srgbClr val="92D050"/>
              </a:solidFill>
              <a:latin typeface="Calibri"/>
              <a:ea typeface="Calibri"/>
              <a:cs typeface="Calibri"/>
            </a:rPr>
            <a:t>JetBrains</a:t>
          </a:r>
        </a:p>
      </dgm:t>
    </dgm:pt>
    <dgm:pt modelId="{01673CD5-A813-46DB-8CE2-44EF8D1AC9FE}" type="parTrans" cxnId="{6A77B1BE-288E-4158-B129-6C1B33FD91DC}">
      <dgm:prSet/>
      <dgm:spPr/>
    </dgm:pt>
    <dgm:pt modelId="{57A9CE93-C2C0-47B8-9C02-FC71EA654B57}" type="sibTrans" cxnId="{6A77B1BE-288E-4158-B129-6C1B33FD91DC}">
      <dgm:prSet/>
      <dgm:spPr/>
    </dgm:pt>
    <dgm:pt modelId="{C5D81B53-88A2-4D2E-8850-D46E176FEE0E}">
      <dgm:prSet phldr="0"/>
      <dgm:spPr/>
      <dgm:t>
        <a:bodyPr/>
        <a:lstStyle/>
        <a:p>
          <a:r>
            <a:rPr lang="en-US">
              <a:solidFill>
                <a:srgbClr val="C00000"/>
              </a:solidFill>
              <a:latin typeface="Calibri"/>
              <a:ea typeface="Calibri"/>
              <a:cs typeface="Calibri"/>
            </a:rPr>
            <a:t>Eclipse</a:t>
          </a:r>
        </a:p>
      </dgm:t>
    </dgm:pt>
    <dgm:pt modelId="{0B658E1B-6573-4BE7-8002-84C5860345F4}" type="parTrans" cxnId="{31C40B8B-47CE-4961-A3B7-244DFFECE812}">
      <dgm:prSet/>
      <dgm:spPr/>
    </dgm:pt>
    <dgm:pt modelId="{6AE22CD1-6783-4D0D-BDA4-CE966FEE825E}" type="sibTrans" cxnId="{31C40B8B-47CE-4961-A3B7-244DFFECE812}">
      <dgm:prSet/>
      <dgm:spPr/>
    </dgm:pt>
    <dgm:pt modelId="{D598C5AA-7383-442C-9194-37B10C2459A3}">
      <dgm:prSet phldr="0"/>
      <dgm:spPr/>
      <dgm:t>
        <a:bodyPr/>
        <a:lstStyle/>
        <a:p>
          <a:r>
            <a:rPr lang="en-US">
              <a:solidFill>
                <a:srgbClr val="0070C0"/>
              </a:solidFill>
              <a:latin typeface="Calibri"/>
              <a:ea typeface="Calibri"/>
              <a:cs typeface="Calibri"/>
            </a:rPr>
            <a:t>Xcode</a:t>
          </a:r>
        </a:p>
      </dgm:t>
    </dgm:pt>
    <dgm:pt modelId="{EFD54AD1-F03F-4B2E-8978-E19C9CE89F9F}" type="parTrans" cxnId="{969B35EF-0D4E-4E70-B4EA-1089D58C97E2}">
      <dgm:prSet/>
      <dgm:spPr/>
    </dgm:pt>
    <dgm:pt modelId="{A4539B6B-5D45-46B1-B034-D4A213647DA4}" type="sibTrans" cxnId="{969B35EF-0D4E-4E70-B4EA-1089D58C97E2}">
      <dgm:prSet/>
      <dgm:spPr/>
    </dgm:pt>
    <dgm:pt modelId="{B8FB39D3-0779-487E-BFAE-E84B23C9A1A3}">
      <dgm:prSet phldr="0"/>
      <dgm:spPr/>
      <dgm:t>
        <a:bodyPr/>
        <a:lstStyle/>
        <a:p>
          <a:endParaRPr lang="en-US">
            <a:latin typeface="Calibri"/>
            <a:ea typeface="Calibri"/>
            <a:cs typeface="Calibri"/>
          </a:endParaRPr>
        </a:p>
      </dgm:t>
    </dgm:pt>
    <dgm:pt modelId="{308179A3-F92B-4D7A-809B-D48A15AA70DB}" type="parTrans" cxnId="{9BCB5AAD-7C79-44A3-9098-D51DA83A6E94}">
      <dgm:prSet/>
      <dgm:spPr/>
    </dgm:pt>
    <dgm:pt modelId="{91F1817B-C311-4561-ACA7-DD6A690BB6B0}" type="sibTrans" cxnId="{9BCB5AAD-7C79-44A3-9098-D51DA83A6E94}">
      <dgm:prSet/>
      <dgm:spPr/>
    </dgm:pt>
    <dgm:pt modelId="{35AB4C05-7A7B-4614-A049-9BDB0B83000C}">
      <dgm:prSet phldr="0"/>
      <dgm:spPr/>
      <dgm:t>
        <a:bodyPr/>
        <a:lstStyle/>
        <a:p>
          <a:pPr rtl="0"/>
          <a:r>
            <a:rPr lang="en-US">
              <a:solidFill>
                <a:srgbClr val="92D050"/>
              </a:solidFill>
              <a:latin typeface="Segoe UI Semibold"/>
              <a:cs typeface="Segoe UI Semibold"/>
            </a:rPr>
            <a:t>JetBrains</a:t>
          </a:r>
        </a:p>
      </dgm:t>
    </dgm:pt>
    <dgm:pt modelId="{C6D21901-2B33-48A6-8B01-CD3E75F9EA43}" type="parTrans" cxnId="{C7301D9E-84F9-4B69-8340-BFD669ECB4A8}">
      <dgm:prSet/>
      <dgm:spPr/>
    </dgm:pt>
    <dgm:pt modelId="{CC554DB9-F3B0-4FD1-80EA-84E2278C0EF0}" type="sibTrans" cxnId="{C7301D9E-84F9-4B69-8340-BFD669ECB4A8}">
      <dgm:prSet/>
      <dgm:spPr/>
    </dgm:pt>
    <dgm:pt modelId="{05736315-232F-4867-895A-77D458BE7B69}">
      <dgm:prSet phldr="0"/>
      <dgm:spPr/>
      <dgm:t>
        <a:bodyPr/>
        <a:lstStyle/>
        <a:p>
          <a:pPr rtl="0"/>
          <a:r>
            <a:rPr lang="en-US">
              <a:solidFill>
                <a:schemeClr val="tx1"/>
              </a:solidFill>
              <a:latin typeface="Segoe UI Semibold"/>
              <a:cs typeface="Segoe UI Semibold"/>
            </a:rPr>
            <a:t>Code Review</a:t>
          </a:r>
        </a:p>
      </dgm:t>
    </dgm:pt>
    <dgm:pt modelId="{11415B44-775D-47EC-A847-E728801C1A67}" type="parTrans" cxnId="{FD00A0BE-F8BC-4EE3-9ECF-4D9971C538D0}">
      <dgm:prSet/>
      <dgm:spPr/>
    </dgm:pt>
    <dgm:pt modelId="{59853067-9421-47F4-9C5C-4393D08F77A3}" type="sibTrans" cxnId="{FD00A0BE-F8BC-4EE3-9ECF-4D9971C538D0}">
      <dgm:prSet/>
      <dgm:spPr/>
    </dgm:pt>
    <dgm:pt modelId="{F1FDB7E8-F97F-42F8-9A5B-F2BD398EBC1F}">
      <dgm:prSet phldr="0"/>
      <dgm:spPr/>
      <dgm:t>
        <a:bodyPr/>
        <a:lstStyle/>
        <a:p>
          <a:pPr rtl="0"/>
          <a:r>
            <a:rPr lang="en-US">
              <a:solidFill>
                <a:schemeClr val="tx1"/>
              </a:solidFill>
              <a:latin typeface="Segoe UI Semibold"/>
              <a:cs typeface="Segoe UI Semibold"/>
            </a:rPr>
            <a:t>Code Referencing</a:t>
          </a:r>
        </a:p>
      </dgm:t>
    </dgm:pt>
    <dgm:pt modelId="{F08B88E8-7784-4E11-8840-B76F86F121AC}" type="parTrans" cxnId="{11952B85-98B3-4643-A0E0-60CD17E70B48}">
      <dgm:prSet/>
      <dgm:spPr/>
    </dgm:pt>
    <dgm:pt modelId="{98FE5473-C481-4BCB-B3D3-14CB0FF12482}" type="sibTrans" cxnId="{11952B85-98B3-4643-A0E0-60CD17E70B48}">
      <dgm:prSet/>
      <dgm:spPr/>
    </dgm:pt>
    <dgm:pt modelId="{0565253B-76E2-4E9F-812F-03EAF9D2AF23}">
      <dgm:prSet phldr="0"/>
      <dgm:spPr/>
      <dgm:t>
        <a:bodyPr/>
        <a:lstStyle/>
        <a:p>
          <a:pPr rtl="0"/>
          <a:r>
            <a:rPr lang="en-US">
              <a:solidFill>
                <a:schemeClr val="tx1"/>
              </a:solidFill>
              <a:latin typeface="Segoe UI Semibold"/>
              <a:cs typeface="Segoe UI Semibold"/>
            </a:rPr>
            <a:t>Copilot Vision</a:t>
          </a:r>
        </a:p>
      </dgm:t>
    </dgm:pt>
    <dgm:pt modelId="{5130D66A-11CF-4EBB-8A6C-56F94FFDCE22}" type="parTrans" cxnId="{04CC183E-2B06-459A-9FEA-7771691DCFD9}">
      <dgm:prSet/>
      <dgm:spPr/>
    </dgm:pt>
    <dgm:pt modelId="{F4E2252A-2496-42C4-8C46-AB98C1DE8DE3}" type="sibTrans" cxnId="{04CC183E-2B06-459A-9FEA-7771691DCFD9}">
      <dgm:prSet/>
      <dgm:spPr/>
    </dgm:pt>
    <dgm:pt modelId="{8F775633-F0B6-4D43-8D2A-1E70B50D0751}">
      <dgm:prSet phldr="0"/>
      <dgm:spPr/>
      <dgm:t>
        <a:bodyPr/>
        <a:lstStyle/>
        <a:p>
          <a:pPr rtl="0"/>
          <a:endParaRPr lang="en-US">
            <a:solidFill>
              <a:srgbClr val="000000"/>
            </a:solidFill>
            <a:latin typeface="Segoe UI Semibold"/>
            <a:cs typeface="Segoe UI Semibold"/>
          </a:endParaRPr>
        </a:p>
      </dgm:t>
    </dgm:pt>
    <dgm:pt modelId="{23FFD36A-2B47-4BD2-AF30-61036F47CDAD}" type="parTrans" cxnId="{2361E591-5529-4407-95DB-E66471B1AC2E}">
      <dgm:prSet/>
      <dgm:spPr/>
    </dgm:pt>
    <dgm:pt modelId="{56654ED1-BAC7-427E-B79A-BC29B937C7AE}" type="sibTrans" cxnId="{2361E591-5529-4407-95DB-E66471B1AC2E}">
      <dgm:prSet/>
      <dgm:spPr/>
    </dgm:pt>
    <dgm:pt modelId="{9DE992EF-232B-4995-BEC8-C972B1D67EBE}">
      <dgm:prSet phldr="0"/>
      <dgm:spPr/>
      <dgm:t>
        <a:bodyPr/>
        <a:lstStyle/>
        <a:p>
          <a:pPr rtl="0"/>
          <a:r>
            <a:rPr lang="en-US">
              <a:latin typeface="Segoe UI Semibold"/>
              <a:cs typeface="Segoe UI Semibold"/>
            </a:rPr>
            <a:t>Code Completion(Public Preview) </a:t>
          </a:r>
          <a:endParaRPr lang="en-US">
            <a:solidFill>
              <a:srgbClr val="FFC000"/>
            </a:solidFill>
          </a:endParaRPr>
        </a:p>
      </dgm:t>
    </dgm:pt>
    <dgm:pt modelId="{50DFF726-64E3-402E-B07B-F47782F52C51}" type="parTrans" cxnId="{7E382B6E-934A-4CB0-ADAA-5B435C6485B6}">
      <dgm:prSet/>
      <dgm:spPr/>
    </dgm:pt>
    <dgm:pt modelId="{A70A06CF-3E8D-43EB-84AB-F0D56AD9639A}" type="sibTrans" cxnId="{7E382B6E-934A-4CB0-ADAA-5B435C6485B6}">
      <dgm:prSet/>
      <dgm:spPr/>
    </dgm:pt>
    <dgm:pt modelId="{33E1F6CA-F838-4335-BBCA-EC687FDAA730}">
      <dgm:prSet phldr="0"/>
      <dgm:spPr/>
      <dgm:t>
        <a:bodyPr/>
        <a:lstStyle/>
        <a:p>
          <a:pPr rtl="0"/>
          <a:r>
            <a:rPr lang="en-US">
              <a:solidFill>
                <a:srgbClr val="FFFFFF"/>
              </a:solidFill>
              <a:latin typeface="Segoe UI Semibold"/>
            </a:rPr>
            <a:t>Chat(Public Preview)</a:t>
          </a:r>
        </a:p>
      </dgm:t>
    </dgm:pt>
    <dgm:pt modelId="{5D0E06A2-3C77-4148-B5EF-2224868218FD}" type="parTrans" cxnId="{72DEF179-9830-4936-B854-E4FADB9B1C78}">
      <dgm:prSet/>
      <dgm:spPr/>
    </dgm:pt>
    <dgm:pt modelId="{E7370CB3-B6B9-458F-B524-10774376836A}" type="sibTrans" cxnId="{72DEF179-9830-4936-B854-E4FADB9B1C78}">
      <dgm:prSet/>
      <dgm:spPr/>
    </dgm:pt>
    <dgm:pt modelId="{2420B4CC-A148-453E-9F67-B41440112C90}">
      <dgm:prSet phldr="0"/>
      <dgm:spPr/>
      <dgm:t>
        <a:bodyPr/>
        <a:lstStyle/>
        <a:p>
          <a:r>
            <a:rPr lang="en-US">
              <a:solidFill>
                <a:srgbClr val="FFFFFF"/>
              </a:solidFill>
              <a:latin typeface="Segoe UI Semibold"/>
            </a:rPr>
            <a:t>Code Completion(GA)</a:t>
          </a:r>
          <a:endParaRPr lang="en-US">
            <a:solidFill>
              <a:srgbClr val="FFFFFF"/>
            </a:solidFill>
          </a:endParaRPr>
        </a:p>
      </dgm:t>
    </dgm:pt>
    <dgm:pt modelId="{AAB9B6D4-DEBD-4433-A0D6-4650A85C2C9D}" type="parTrans" cxnId="{B415BF6E-D08C-46A9-8CD0-E8A1D9EB7858}">
      <dgm:prSet/>
      <dgm:spPr/>
    </dgm:pt>
    <dgm:pt modelId="{12282E65-AC31-4518-AE17-EFB61A8260FA}" type="sibTrans" cxnId="{B415BF6E-D08C-46A9-8CD0-E8A1D9EB7858}">
      <dgm:prSet/>
      <dgm:spPr/>
    </dgm:pt>
    <dgm:pt modelId="{6E8C87E6-45D5-4898-9CE7-AEAC1925871D}">
      <dgm:prSet phldr="0"/>
      <dgm:spPr/>
      <dgm:t>
        <a:bodyPr/>
        <a:lstStyle/>
        <a:p>
          <a:pPr rtl="0"/>
          <a:r>
            <a:rPr lang="en-US">
              <a:solidFill>
                <a:srgbClr val="92D050"/>
              </a:solidFill>
              <a:latin typeface="Calibri"/>
              <a:ea typeface="Calibri"/>
              <a:cs typeface="Calibri"/>
            </a:rPr>
            <a:t>JetBrains</a:t>
          </a:r>
        </a:p>
      </dgm:t>
    </dgm:pt>
    <dgm:pt modelId="{C957905D-206A-4D5A-B3ED-FB0C4F2BD180}" type="parTrans" cxnId="{674EB85D-A9FE-4D4B-87EA-06DAC00DC3CB}">
      <dgm:prSet/>
      <dgm:spPr/>
    </dgm:pt>
    <dgm:pt modelId="{1F403CBA-D1F0-465C-B1D6-DDF10DCDB6FC}" type="sibTrans" cxnId="{674EB85D-A9FE-4D4B-87EA-06DAC00DC3CB}">
      <dgm:prSet/>
      <dgm:spPr/>
    </dgm:pt>
    <dgm:pt modelId="{880E0F2F-B8CE-49BE-A1A2-061473C45A9A}">
      <dgm:prSet phldr="0"/>
      <dgm:spPr/>
      <dgm:t>
        <a:bodyPr/>
        <a:lstStyle/>
        <a:p>
          <a:pPr rtl="0"/>
          <a:r>
            <a:rPr lang="en-US">
              <a:solidFill>
                <a:srgbClr val="FFFFFF"/>
              </a:solidFill>
              <a:latin typeface="Calibri"/>
              <a:ea typeface="Calibri"/>
              <a:cs typeface="Calibri"/>
            </a:rPr>
            <a:t>Copilot Edit</a:t>
          </a:r>
        </a:p>
      </dgm:t>
    </dgm:pt>
    <dgm:pt modelId="{5437304F-578F-4D92-965F-504540866063}" type="parTrans" cxnId="{82A98CA7-CB80-4590-A3F6-C65012ABEBFC}">
      <dgm:prSet/>
      <dgm:spPr/>
    </dgm:pt>
    <dgm:pt modelId="{4AC80DF1-677A-4142-880A-5E626593CA47}" type="sibTrans" cxnId="{82A98CA7-CB80-4590-A3F6-C65012ABEBFC}">
      <dgm:prSet/>
      <dgm:spPr/>
    </dgm:pt>
    <dgm:pt modelId="{2AE4C268-2F31-459E-B5AE-C22D5A9CFD1B}">
      <dgm:prSet phldr="0"/>
      <dgm:spPr/>
      <dgm:t>
        <a:bodyPr/>
        <a:lstStyle/>
        <a:p>
          <a:endParaRPr lang="en-US">
            <a:solidFill>
              <a:srgbClr val="444444"/>
            </a:solidFill>
            <a:latin typeface="Calibri"/>
            <a:ea typeface="Calibri"/>
            <a:cs typeface="Calibri"/>
          </a:endParaRPr>
        </a:p>
      </dgm:t>
    </dgm:pt>
    <dgm:pt modelId="{966C2441-69EC-4DDD-B2C1-DECC1EFAC499}" type="parTrans" cxnId="{6F243A32-EF78-4471-ABD9-3DEF962966C1}">
      <dgm:prSet/>
      <dgm:spPr/>
    </dgm:pt>
    <dgm:pt modelId="{F3225128-3FE2-4379-A98D-12E2518943DE}" type="sibTrans" cxnId="{6F243A32-EF78-4471-ABD9-3DEF962966C1}">
      <dgm:prSet/>
      <dgm:spPr/>
    </dgm:pt>
    <dgm:pt modelId="{0C1A0E11-3DE8-4D56-984D-52CB02290E69}">
      <dgm:prSet phldr="0"/>
      <dgm:spPr/>
      <dgm:t>
        <a:bodyPr/>
        <a:lstStyle/>
        <a:p>
          <a:endParaRPr lang="en-US">
            <a:solidFill>
              <a:srgbClr val="444444"/>
            </a:solidFill>
            <a:latin typeface="Calibri"/>
            <a:ea typeface="Calibri"/>
            <a:cs typeface="Calibri"/>
          </a:endParaRPr>
        </a:p>
      </dgm:t>
    </dgm:pt>
    <dgm:pt modelId="{0815D959-5437-4C85-8582-DEF8A0E9CB91}" type="parTrans" cxnId="{80B897C1-75EA-499F-93C0-3144FDB6D696}">
      <dgm:prSet/>
      <dgm:spPr/>
    </dgm:pt>
    <dgm:pt modelId="{63BEEB20-A4D1-477A-90F8-CFCF3966FB9D}" type="sibTrans" cxnId="{80B897C1-75EA-499F-93C0-3144FDB6D696}">
      <dgm:prSet/>
      <dgm:spPr/>
    </dgm:pt>
    <dgm:pt modelId="{A6E207CF-BDF5-48C3-BF80-EA8874D4702D}">
      <dgm:prSet phldr="0"/>
      <dgm:spPr/>
      <dgm:t>
        <a:bodyPr/>
        <a:lstStyle/>
        <a:p>
          <a:pPr rtl="0"/>
          <a:r>
            <a:rPr lang="en-US">
              <a:latin typeface="Segoe UI Semibold"/>
            </a:rPr>
            <a:t>Code Completion(GA) </a:t>
          </a:r>
        </a:p>
      </dgm:t>
    </dgm:pt>
    <dgm:pt modelId="{19975B8C-A457-45B1-8EF3-E96AAFAAB87A}" type="parTrans" cxnId="{C5163AB1-EA9D-4382-8DB1-454A6D79E11E}">
      <dgm:prSet/>
      <dgm:spPr/>
    </dgm:pt>
    <dgm:pt modelId="{02D7D44F-75D4-4F18-8C09-60A748E44E0A}" type="sibTrans" cxnId="{C5163AB1-EA9D-4382-8DB1-454A6D79E11E}">
      <dgm:prSet/>
      <dgm:spPr/>
    </dgm:pt>
    <dgm:pt modelId="{B6DCBB21-B115-4468-AB14-4E5A78C68562}">
      <dgm:prSet phldr="0"/>
      <dgm:spPr/>
      <dgm:t>
        <a:bodyPr/>
        <a:lstStyle/>
        <a:p>
          <a:pPr rtl="0"/>
          <a:r>
            <a:rPr lang="en-US">
              <a:latin typeface="Segoe UI Semibold"/>
            </a:rPr>
            <a:t>Chat</a:t>
          </a:r>
          <a:r>
            <a:rPr lang="en-US">
              <a:solidFill>
                <a:srgbClr val="FFFFFF"/>
              </a:solidFill>
              <a:latin typeface="Segoe UI Semibold"/>
            </a:rPr>
            <a:t>(Public Preview)</a:t>
          </a:r>
          <a:endParaRPr lang="en-US">
            <a:solidFill>
              <a:srgbClr val="FFFFFF"/>
            </a:solidFill>
          </a:endParaRPr>
        </a:p>
      </dgm:t>
    </dgm:pt>
    <dgm:pt modelId="{6A5DC69C-BFEB-43CE-91F3-DB35C0AC33FA}" type="parTrans" cxnId="{6EA883D9-8F15-4A6B-A8B7-56F8AA3D64A8}">
      <dgm:prSet/>
      <dgm:spPr/>
    </dgm:pt>
    <dgm:pt modelId="{61D48FA6-E4D9-430D-876A-722DFBB9DDC9}" type="sibTrans" cxnId="{6EA883D9-8F15-4A6B-A8B7-56F8AA3D64A8}">
      <dgm:prSet/>
      <dgm:spPr/>
    </dgm:pt>
    <dgm:pt modelId="{07C0AA77-FC99-4B40-884E-CD35F7EE8BAF}">
      <dgm:prSet phldr="0"/>
      <dgm:spPr/>
      <dgm:t>
        <a:bodyPr/>
        <a:lstStyle/>
        <a:p>
          <a:r>
            <a:rPr lang="en-US">
              <a:solidFill>
                <a:srgbClr val="FFFFFF"/>
              </a:solidFill>
              <a:latin typeface="Segoe UI Semibold"/>
            </a:rPr>
            <a:t>Chat(GA)</a:t>
          </a:r>
          <a:endParaRPr lang="en-US">
            <a:solidFill>
              <a:srgbClr val="FFFFFF"/>
            </a:solidFill>
          </a:endParaRPr>
        </a:p>
      </dgm:t>
    </dgm:pt>
    <dgm:pt modelId="{52EAE234-03CB-465E-8D9C-E13CC3213EA3}" type="parTrans" cxnId="{4A4F366D-448E-48F8-A8B8-5E654E476224}">
      <dgm:prSet/>
      <dgm:spPr/>
    </dgm:pt>
    <dgm:pt modelId="{526B5C3C-9924-4F25-BCA2-CD9D0AAE9908}" type="sibTrans" cxnId="{4A4F366D-448E-48F8-A8B8-5E654E476224}">
      <dgm:prSet/>
      <dgm:spPr/>
    </dgm:pt>
    <dgm:pt modelId="{BD194A02-BAAD-4666-A618-EC701C3B8E28}">
      <dgm:prSet phldr="0"/>
      <dgm:spPr/>
      <dgm:t>
        <a:bodyPr/>
        <a:lstStyle/>
        <a:p>
          <a:pPr rtl="0"/>
          <a:r>
            <a:rPr lang="en-US">
              <a:solidFill>
                <a:schemeClr val="tx1"/>
              </a:solidFill>
              <a:latin typeface="Calibri"/>
              <a:ea typeface="Calibri"/>
              <a:cs typeface="Calibri"/>
            </a:rPr>
            <a:t>Custom Instructions</a:t>
          </a:r>
          <a:endParaRPr lang="en-US">
            <a:solidFill>
              <a:schemeClr val="tx1"/>
            </a:solidFill>
          </a:endParaRPr>
        </a:p>
      </dgm:t>
    </dgm:pt>
    <dgm:pt modelId="{9CCC6AEF-8AC0-4ED8-BA30-A984CB482ED3}" type="parTrans" cxnId="{A5CB9F48-EF8C-4F4D-B867-0771B65A8099}">
      <dgm:prSet/>
      <dgm:spPr/>
    </dgm:pt>
    <dgm:pt modelId="{218F47D1-051A-42D5-AAFB-695F89268065}" type="sibTrans" cxnId="{A5CB9F48-EF8C-4F4D-B867-0771B65A8099}">
      <dgm:prSet/>
      <dgm:spPr/>
    </dgm:pt>
    <dgm:pt modelId="{BE7A6FA5-57F4-4B7B-BE6E-29E951F2B95B}">
      <dgm:prSet phldr="0"/>
      <dgm:spPr/>
      <dgm:t>
        <a:bodyPr/>
        <a:lstStyle/>
        <a:p>
          <a:pPr rtl="0"/>
          <a:r>
            <a:rPr lang="en-US">
              <a:solidFill>
                <a:srgbClr val="92D050"/>
              </a:solidFill>
              <a:latin typeface="Calibri"/>
              <a:ea typeface="Calibri"/>
              <a:cs typeface="Calibri"/>
            </a:rPr>
            <a:t>JetBrains</a:t>
          </a:r>
        </a:p>
      </dgm:t>
    </dgm:pt>
    <dgm:pt modelId="{B82EF8BE-8908-434E-821A-A3DAFE1DB22F}" type="parTrans" cxnId="{ADC91FD6-B3B6-46FE-BF75-939B289A8F47}">
      <dgm:prSet/>
      <dgm:spPr/>
    </dgm:pt>
    <dgm:pt modelId="{FAA5A169-A0C1-4B65-BF51-AD14F9C832E2}" type="sibTrans" cxnId="{ADC91FD6-B3B6-46FE-BF75-939B289A8F47}">
      <dgm:prSet/>
      <dgm:spPr/>
    </dgm:pt>
    <dgm:pt modelId="{177450C8-AB72-4A12-AAE9-C20C566150D8}">
      <dgm:prSet phldr="0"/>
      <dgm:spPr/>
      <dgm:t>
        <a:bodyPr/>
        <a:lstStyle/>
        <a:p>
          <a:endParaRPr lang="en-US">
            <a:solidFill>
              <a:srgbClr val="444444"/>
            </a:solidFill>
            <a:latin typeface="Calibri"/>
            <a:ea typeface="Calibri"/>
            <a:cs typeface="Calibri"/>
          </a:endParaRPr>
        </a:p>
      </dgm:t>
    </dgm:pt>
    <dgm:pt modelId="{3129EB70-AEFA-41AF-857A-2DA74002A822}" type="parTrans" cxnId="{029C2DC6-41B6-4781-B5B0-24410A9EEFD2}">
      <dgm:prSet/>
      <dgm:spPr/>
    </dgm:pt>
    <dgm:pt modelId="{3C879FB0-BF1F-472C-AE3D-F951100FC096}" type="sibTrans" cxnId="{029C2DC6-41B6-4781-B5B0-24410A9EEFD2}">
      <dgm:prSet/>
      <dgm:spPr/>
    </dgm:pt>
    <dgm:pt modelId="{B06E952C-96E0-4FB7-93A1-4F87E5B778A6}">
      <dgm:prSet phldr="0"/>
      <dgm:spPr/>
      <dgm:t>
        <a:bodyPr/>
        <a:lstStyle/>
        <a:p>
          <a:endParaRPr lang="en-US">
            <a:solidFill>
              <a:srgbClr val="444444"/>
            </a:solidFill>
            <a:latin typeface="Calibri"/>
            <a:ea typeface="Calibri"/>
            <a:cs typeface="Calibri"/>
          </a:endParaRPr>
        </a:p>
      </dgm:t>
    </dgm:pt>
    <dgm:pt modelId="{EE1E1018-9F5F-4921-AB02-4543D270AA09}" type="parTrans" cxnId="{04B971BA-FB80-4EE1-8972-A5504EBF0E6A}">
      <dgm:prSet/>
      <dgm:spPr/>
    </dgm:pt>
    <dgm:pt modelId="{F08E62AF-BBB3-41C0-8CC1-A35384D575AE}" type="sibTrans" cxnId="{04B971BA-FB80-4EE1-8972-A5504EBF0E6A}">
      <dgm:prSet/>
      <dgm:spPr/>
    </dgm:pt>
    <dgm:pt modelId="{F55CE776-99FC-40CE-89C9-67A0F2657F19}">
      <dgm:prSet phldr="0"/>
      <dgm:spPr/>
      <dgm:t>
        <a:bodyPr/>
        <a:lstStyle/>
        <a:p>
          <a:endParaRPr lang="en-US">
            <a:solidFill>
              <a:srgbClr val="444444"/>
            </a:solidFill>
            <a:latin typeface="Calibri"/>
            <a:ea typeface="Calibri"/>
            <a:cs typeface="Calibri"/>
          </a:endParaRPr>
        </a:p>
      </dgm:t>
    </dgm:pt>
    <dgm:pt modelId="{8FE591BA-44F6-47EB-B53B-C0096F064D5F}" type="parTrans" cxnId="{A2DAA4AF-960C-40D4-B114-A6534693470A}">
      <dgm:prSet/>
      <dgm:spPr/>
    </dgm:pt>
    <dgm:pt modelId="{7E8FF00D-4429-4D85-8DBB-8A5951F8D666}" type="sibTrans" cxnId="{A2DAA4AF-960C-40D4-B114-A6534693470A}">
      <dgm:prSet/>
      <dgm:spPr/>
    </dgm:pt>
    <dgm:pt modelId="{225C4F3E-033B-431B-A630-4F0D9E4F32E4}">
      <dgm:prSet phldr="0"/>
      <dgm:spPr/>
      <dgm:t>
        <a:bodyPr/>
        <a:lstStyle/>
        <a:p>
          <a:endParaRPr lang="en-US">
            <a:solidFill>
              <a:srgbClr val="444444"/>
            </a:solidFill>
            <a:latin typeface="Calibri"/>
            <a:ea typeface="Calibri"/>
            <a:cs typeface="Calibri"/>
          </a:endParaRPr>
        </a:p>
      </dgm:t>
    </dgm:pt>
    <dgm:pt modelId="{45ED277F-64B7-48AF-BBD1-7F86F4487B64}" type="parTrans" cxnId="{1A93B6CA-CF4C-44CA-B2F1-AB42A9D61BD5}">
      <dgm:prSet/>
      <dgm:spPr/>
    </dgm:pt>
    <dgm:pt modelId="{48EA8AF3-18E4-4B10-8189-7805BD36DC4F}" type="sibTrans" cxnId="{1A93B6CA-CF4C-44CA-B2F1-AB42A9D61BD5}">
      <dgm:prSet/>
      <dgm:spPr/>
    </dgm:pt>
    <dgm:pt modelId="{21006D6F-03D3-497D-B533-FAD87F98E7B9}">
      <dgm:prSet phldr="0"/>
      <dgm:spPr/>
      <dgm:t>
        <a:bodyPr/>
        <a:lstStyle/>
        <a:p>
          <a:r>
            <a:rPr lang="en-US">
              <a:latin typeface="Segoe UI Semibold"/>
            </a:rPr>
            <a:t>C</a:t>
          </a:r>
          <a:r>
            <a:rPr lang="en-US">
              <a:solidFill>
                <a:schemeClr val="tx1"/>
              </a:solidFill>
              <a:latin typeface="Segoe UI Semibold"/>
            </a:rPr>
            <a:t>hat(GA)</a:t>
          </a:r>
          <a:endParaRPr lang="en-US">
            <a:solidFill>
              <a:schemeClr val="tx1"/>
            </a:solidFill>
          </a:endParaRPr>
        </a:p>
      </dgm:t>
    </dgm:pt>
    <dgm:pt modelId="{6F9F350F-E47B-4158-86EF-2C1965DB8AC0}" type="parTrans" cxnId="{0E1B8EBE-7D23-4605-AAE3-00368379FE13}">
      <dgm:prSet/>
      <dgm:spPr/>
    </dgm:pt>
    <dgm:pt modelId="{D081502F-65B8-4869-B5EB-100B58E14078}" type="sibTrans" cxnId="{0E1B8EBE-7D23-4605-AAE3-00368379FE13}">
      <dgm:prSet/>
      <dgm:spPr/>
    </dgm:pt>
    <dgm:pt modelId="{8A241B3E-EE2C-4057-BEA9-A514FBC328A3}">
      <dgm:prSet phldr="0"/>
      <dgm:spPr/>
      <dgm:t>
        <a:bodyPr/>
        <a:lstStyle/>
        <a:p>
          <a:endParaRPr lang="en-US">
            <a:latin typeface="Calibri"/>
            <a:ea typeface="Calibri"/>
            <a:cs typeface="Calibri"/>
          </a:endParaRPr>
        </a:p>
      </dgm:t>
    </dgm:pt>
    <dgm:pt modelId="{DA293A8D-3B53-4D30-9397-A8FA4F02A878}" type="parTrans" cxnId="{F4C79ED5-922E-423E-8BD4-C32A3EC72D93}">
      <dgm:prSet/>
      <dgm:spPr/>
    </dgm:pt>
    <dgm:pt modelId="{15C4C0EB-24B5-444E-BEDA-EF7C4BF023D9}" type="sibTrans" cxnId="{F4C79ED5-922E-423E-8BD4-C32A3EC72D93}">
      <dgm:prSet/>
      <dgm:spPr/>
    </dgm:pt>
    <dgm:pt modelId="{FB39A561-4339-44F3-AA9B-758F7AA0012B}">
      <dgm:prSet phldr="0"/>
      <dgm:spPr/>
      <dgm:t>
        <a:bodyPr/>
        <a:lstStyle/>
        <a:p>
          <a:pPr rtl="0"/>
          <a:endParaRPr lang="en-US">
            <a:latin typeface="Segoe UI Semibold"/>
          </a:endParaRPr>
        </a:p>
      </dgm:t>
    </dgm:pt>
    <dgm:pt modelId="{F05428A6-6499-4E6E-B93F-2C3744F815AF}" type="parTrans" cxnId="{7C6B32E8-D5C6-45D0-B759-A8825B10450A}">
      <dgm:prSet/>
      <dgm:spPr/>
    </dgm:pt>
    <dgm:pt modelId="{7154133A-C49B-4C8F-932A-E59A9FB1054A}" type="sibTrans" cxnId="{7C6B32E8-D5C6-45D0-B759-A8825B10450A}">
      <dgm:prSet/>
      <dgm:spPr/>
    </dgm:pt>
    <dgm:pt modelId="{0F6253AD-4C0A-41EE-BE6F-D28DBBC301F5}">
      <dgm:prSet phldr="0"/>
      <dgm:spPr/>
      <dgm:t>
        <a:bodyPr/>
        <a:lstStyle/>
        <a:p>
          <a:pPr rtl="0"/>
          <a:r>
            <a:rPr lang="en-US" b="0">
              <a:solidFill>
                <a:schemeClr val="tx1"/>
              </a:solidFill>
              <a:latin typeface="Segoe UI Semibold"/>
              <a:ea typeface="Calibri"/>
              <a:cs typeface="Segoe UI Semibold"/>
            </a:rPr>
            <a:t>Feature Parity for</a:t>
          </a:r>
          <a:endParaRPr lang="en-US" b="0">
            <a:solidFill>
              <a:srgbClr val="000000"/>
            </a:solidFill>
            <a:latin typeface="Segoe UI Semibold"/>
            <a:ea typeface="Calibri"/>
            <a:cs typeface="Segoe UI Semibold"/>
          </a:endParaRPr>
        </a:p>
      </dgm:t>
    </dgm:pt>
    <dgm:pt modelId="{F3740709-4DD2-47F7-9D9E-19C9C2DFD346}" type="parTrans" cxnId="{C4BA8756-A3A3-43B4-A5BC-AC1258DAA05C}">
      <dgm:prSet/>
      <dgm:spPr/>
    </dgm:pt>
    <dgm:pt modelId="{B43FCA3E-75F8-441B-99A7-3A38C917C4A1}" type="sibTrans" cxnId="{C4BA8756-A3A3-43B4-A5BC-AC1258DAA05C}">
      <dgm:prSet/>
      <dgm:spPr/>
    </dgm:pt>
    <dgm:pt modelId="{E82E0DA5-1FA7-4223-B7EE-EFA124ACE9F9}">
      <dgm:prSet phldr="0"/>
      <dgm:spPr/>
      <dgm:t>
        <a:bodyPr/>
        <a:lstStyle/>
        <a:p>
          <a:pPr rtl="0"/>
          <a:endParaRPr lang="en-US" b="0">
            <a:solidFill>
              <a:schemeClr val="tx1"/>
            </a:solidFill>
            <a:latin typeface="Segoe UI Semibold"/>
            <a:ea typeface="Calibri"/>
            <a:cs typeface="Segoe UI Semibold"/>
          </a:endParaRPr>
        </a:p>
      </dgm:t>
    </dgm:pt>
    <dgm:pt modelId="{F046C138-3ABF-485B-A6D2-2ADF8E0690EC}" type="parTrans" cxnId="{4D49456A-06F1-4D2B-B019-7C02A15DC319}">
      <dgm:prSet/>
      <dgm:spPr/>
    </dgm:pt>
    <dgm:pt modelId="{52D845A3-F7F6-4D54-8D21-E5DBFFF9357E}" type="sibTrans" cxnId="{4D49456A-06F1-4D2B-B019-7C02A15DC319}">
      <dgm:prSet/>
      <dgm:spPr/>
    </dgm:pt>
    <dgm:pt modelId="{507E2A0E-AFF9-44A7-B4D1-7DF02F1F5700}">
      <dgm:prSet phldr="0"/>
      <dgm:spPr/>
      <dgm:t>
        <a:bodyPr/>
        <a:lstStyle/>
        <a:p>
          <a:endParaRPr lang="en-US" b="0">
            <a:solidFill>
              <a:schemeClr val="tx1"/>
            </a:solidFill>
            <a:latin typeface="Segoe UI Semibold"/>
            <a:ea typeface="Calibri"/>
            <a:cs typeface="Segoe UI Semibold"/>
          </a:endParaRPr>
        </a:p>
      </dgm:t>
    </dgm:pt>
    <dgm:pt modelId="{5C500B6C-4986-4568-B67D-518D153C07AF}" type="parTrans" cxnId="{79D9C843-D0F0-48E1-9929-051373D7D365}">
      <dgm:prSet/>
      <dgm:spPr/>
    </dgm:pt>
    <dgm:pt modelId="{3629F0B1-99E8-4A6B-BD14-F46A5F47C166}" type="sibTrans" cxnId="{79D9C843-D0F0-48E1-9929-051373D7D365}">
      <dgm:prSet/>
      <dgm:spPr/>
    </dgm:pt>
    <dgm:pt modelId="{7CBE35C2-3F2A-4DC3-AFC4-AC2C8A65DB59}">
      <dgm:prSet phldr="0"/>
      <dgm:spPr/>
      <dgm:t>
        <a:bodyPr/>
        <a:lstStyle/>
        <a:p>
          <a:endParaRPr lang="en-US" b="0">
            <a:latin typeface="Segoe UI Semibold"/>
            <a:ea typeface="Calibri"/>
            <a:cs typeface="Segoe UI Semibold"/>
          </a:endParaRPr>
        </a:p>
      </dgm:t>
    </dgm:pt>
    <dgm:pt modelId="{B4CA828B-A1D4-4C1D-9D2E-781A1B7CB0E4}" type="parTrans" cxnId="{6ADA0E8A-CCA5-49A7-9272-62545CA35F1E}">
      <dgm:prSet/>
      <dgm:spPr/>
    </dgm:pt>
    <dgm:pt modelId="{A437A801-974C-4A73-B3F0-08A32B4B4F9D}" type="sibTrans" cxnId="{6ADA0E8A-CCA5-49A7-9272-62545CA35F1E}">
      <dgm:prSet/>
      <dgm:spPr/>
    </dgm:pt>
    <dgm:pt modelId="{BC130973-71AD-4E87-AF15-5B0B61CCD137}">
      <dgm:prSet phldr="0"/>
      <dgm:spPr/>
      <dgm:t>
        <a:bodyPr/>
        <a:lstStyle/>
        <a:p>
          <a:pPr rtl="0"/>
          <a:endParaRPr lang="en-US" b="0">
            <a:solidFill>
              <a:schemeClr val="tx1"/>
            </a:solidFill>
            <a:latin typeface="Segoe UI Semibold"/>
            <a:ea typeface="Calibri"/>
            <a:cs typeface="Segoe UI Semibold"/>
          </a:endParaRPr>
        </a:p>
      </dgm:t>
    </dgm:pt>
    <dgm:pt modelId="{12CA9785-F585-4ADA-B8A8-D5E9500A6A44}" type="parTrans" cxnId="{46295BF1-A4D3-4581-9173-5EBE4BED97C3}">
      <dgm:prSet/>
      <dgm:spPr/>
    </dgm:pt>
    <dgm:pt modelId="{FB47E60B-7EFE-470A-B943-3C35676861C7}" type="sibTrans" cxnId="{46295BF1-A4D3-4581-9173-5EBE4BED97C3}">
      <dgm:prSet/>
      <dgm:spPr/>
    </dgm:pt>
    <dgm:pt modelId="{F95EEA74-6C60-4B5C-B7F2-DF1F659BA0DB}">
      <dgm:prSet phldr="0"/>
      <dgm:spPr/>
      <dgm:t>
        <a:bodyPr/>
        <a:lstStyle/>
        <a:p>
          <a:r>
            <a:rPr lang="en-US" b="0">
              <a:solidFill>
                <a:srgbClr val="9BF00B"/>
              </a:solidFill>
              <a:latin typeface="Segoe UI Semibold"/>
              <a:ea typeface="Calibri"/>
              <a:cs typeface="Segoe UI Semibold"/>
            </a:rPr>
            <a:t>JetBrains</a:t>
          </a:r>
          <a:r>
            <a:rPr lang="en-US" b="0">
              <a:solidFill>
                <a:schemeClr val="tx1"/>
              </a:solidFill>
              <a:latin typeface="Segoe UI Semibold"/>
              <a:ea typeface="Calibri"/>
              <a:cs typeface="Segoe UI Semibold"/>
            </a:rPr>
            <a:t>, </a:t>
          </a:r>
          <a:r>
            <a:rPr lang="en-US" b="0">
              <a:solidFill>
                <a:srgbClr val="C00000"/>
              </a:solidFill>
              <a:latin typeface="Segoe UI Semibold"/>
              <a:ea typeface="Calibri"/>
              <a:cs typeface="Segoe UI Semibold"/>
            </a:rPr>
            <a:t>Eclipse </a:t>
          </a:r>
          <a:r>
            <a:rPr lang="en-US" b="0">
              <a:solidFill>
                <a:schemeClr val="tx1"/>
              </a:solidFill>
              <a:latin typeface="Segoe UI Semibold"/>
              <a:ea typeface="Calibri"/>
              <a:cs typeface="Segoe UI Semibold"/>
            </a:rPr>
            <a:t>and </a:t>
          </a:r>
          <a:r>
            <a:rPr lang="en-US" b="0">
              <a:solidFill>
                <a:srgbClr val="0069BA"/>
              </a:solidFill>
              <a:latin typeface="Segoe UI Semibold"/>
              <a:ea typeface="Calibri"/>
              <a:cs typeface="Segoe UI Semibold"/>
            </a:rPr>
            <a:t>Xcode</a:t>
          </a:r>
          <a:endParaRPr lang="en-US"/>
        </a:p>
      </dgm:t>
    </dgm:pt>
    <dgm:pt modelId="{55470A13-CAD0-42EC-A514-3DFD8911D8D5}" type="parTrans" cxnId="{447DE2FC-14BE-445A-878A-2979821D07CD}">
      <dgm:prSet/>
      <dgm:spPr/>
    </dgm:pt>
    <dgm:pt modelId="{45B7C4E9-1B04-4BC5-8628-86D3B8F7B693}" type="sibTrans" cxnId="{447DE2FC-14BE-445A-878A-2979821D07CD}">
      <dgm:prSet/>
      <dgm:spPr/>
    </dgm:pt>
    <dgm:pt modelId="{7EF6EA9C-720A-4A42-A76C-918BE9F61CDC}">
      <dgm:prSet phldr="0"/>
      <dgm:spPr/>
      <dgm:t>
        <a:bodyPr/>
        <a:lstStyle/>
        <a:p>
          <a:endParaRPr lang="en-US">
            <a:solidFill>
              <a:srgbClr val="444444"/>
            </a:solidFill>
            <a:latin typeface="Calibri"/>
            <a:ea typeface="Calibri"/>
            <a:cs typeface="Calibri"/>
          </a:endParaRPr>
        </a:p>
      </dgm:t>
    </dgm:pt>
    <dgm:pt modelId="{BC7CC795-75CA-40A9-B3AA-5A54D82A484C}" type="parTrans" cxnId="{3755941A-1F9E-494A-AB8C-D703928FAF1E}">
      <dgm:prSet/>
      <dgm:spPr/>
    </dgm:pt>
    <dgm:pt modelId="{E3B8EC21-3C24-4E52-AF47-737DEF4354D7}" type="sibTrans" cxnId="{3755941A-1F9E-494A-AB8C-D703928FAF1E}">
      <dgm:prSet/>
      <dgm:spPr/>
    </dgm:pt>
    <dgm:pt modelId="{9DDB5D82-051A-47AF-99FF-9DD4523E1975}">
      <dgm:prSet phldr="0"/>
      <dgm:spPr/>
      <dgm:t>
        <a:bodyPr/>
        <a:lstStyle/>
        <a:p>
          <a:endParaRPr lang="en-US">
            <a:solidFill>
              <a:srgbClr val="444444"/>
            </a:solidFill>
            <a:latin typeface="Calibri"/>
            <a:ea typeface="Calibri"/>
            <a:cs typeface="Calibri"/>
          </a:endParaRPr>
        </a:p>
      </dgm:t>
    </dgm:pt>
    <dgm:pt modelId="{D92C4311-8AD3-48E3-98BF-3BA5B4699982}" type="parTrans" cxnId="{50070919-ACB6-44DA-A8BB-7BA294B617FB}">
      <dgm:prSet/>
      <dgm:spPr/>
    </dgm:pt>
    <dgm:pt modelId="{BE5DC8AF-BABE-4941-B388-ABA7FDDE598C}" type="sibTrans" cxnId="{50070919-ACB6-44DA-A8BB-7BA294B617FB}">
      <dgm:prSet/>
      <dgm:spPr/>
    </dgm:pt>
    <dgm:pt modelId="{C5C7D696-5423-4421-A8F6-DEDE83E0C354}">
      <dgm:prSet phldr="0"/>
      <dgm:spPr/>
      <dgm:t>
        <a:bodyPr/>
        <a:lstStyle/>
        <a:p>
          <a:pPr rtl="0"/>
          <a:endParaRPr lang="en-US">
            <a:solidFill>
              <a:srgbClr val="444444"/>
            </a:solidFill>
            <a:latin typeface="Calibri"/>
            <a:ea typeface="Calibri"/>
            <a:cs typeface="Calibri"/>
          </a:endParaRPr>
        </a:p>
      </dgm:t>
    </dgm:pt>
    <dgm:pt modelId="{58FF8CB4-43C9-4A47-B7D8-2A6C4EF0D595}" type="parTrans" cxnId="{1543CFDA-1AD2-4BD6-871E-FF4515AE895C}">
      <dgm:prSet/>
      <dgm:spPr/>
    </dgm:pt>
    <dgm:pt modelId="{BA44B8E5-1948-434A-AAD5-393A76CF363F}" type="sibTrans" cxnId="{1543CFDA-1AD2-4BD6-871E-FF4515AE895C}">
      <dgm:prSet/>
      <dgm:spPr/>
    </dgm:pt>
    <dgm:pt modelId="{27B995ED-485B-416E-A773-C1D8E5F4741E}" type="pres">
      <dgm:prSet presAssocID="{D1D371DB-C402-4719-86D9-F602CCB2173E}" presName="Name0" presStyleCnt="0">
        <dgm:presLayoutVars>
          <dgm:animLvl val="lvl"/>
          <dgm:resizeHandles val="exact"/>
        </dgm:presLayoutVars>
      </dgm:prSet>
      <dgm:spPr/>
    </dgm:pt>
    <dgm:pt modelId="{459C9188-EDB7-4B4B-A7B7-7765D1D17310}" type="pres">
      <dgm:prSet presAssocID="{FF7A9573-60F3-4CD1-B781-5707B91AA049}" presName="composite" presStyleCnt="0"/>
      <dgm:spPr/>
    </dgm:pt>
    <dgm:pt modelId="{8A8F2F21-407F-45D3-ACA8-23AE96A4F3C5}" type="pres">
      <dgm:prSet presAssocID="{FF7A9573-60F3-4CD1-B781-5707B91AA049}" presName="L" presStyleLbl="solidFgAcc1" presStyleIdx="0" presStyleCnt="5">
        <dgm:presLayoutVars>
          <dgm:chMax val="0"/>
          <dgm:chPref val="0"/>
        </dgm:presLayoutVars>
      </dgm:prSet>
      <dgm:spPr/>
    </dgm:pt>
    <dgm:pt modelId="{AC8A0BB3-FCD1-46C5-8AA4-AD1772609075}" type="pres">
      <dgm:prSet presAssocID="{FF7A9573-60F3-4CD1-B781-5707B91AA049}" presName="parTx" presStyleLbl="alignNode1" presStyleIdx="0" presStyleCnt="5">
        <dgm:presLayoutVars>
          <dgm:chMax val="0"/>
          <dgm:chPref val="0"/>
          <dgm:bulletEnabled val="1"/>
        </dgm:presLayoutVars>
      </dgm:prSet>
      <dgm:spPr/>
    </dgm:pt>
    <dgm:pt modelId="{AC99DC0D-CB11-4651-8714-AF2602FA136C}" type="pres">
      <dgm:prSet presAssocID="{FF7A9573-60F3-4CD1-B781-5707B91AA049}" presName="desTx" presStyleLbl="revTx" presStyleIdx="0" presStyleCnt="5">
        <dgm:presLayoutVars>
          <dgm:chMax val="0"/>
          <dgm:chPref val="0"/>
          <dgm:bulletEnabled val="1"/>
        </dgm:presLayoutVars>
      </dgm:prSet>
      <dgm:spPr/>
    </dgm:pt>
    <dgm:pt modelId="{B74CBD60-7F1C-4A65-9BDA-5B6711E65872}" type="pres">
      <dgm:prSet presAssocID="{FF7A9573-60F3-4CD1-B781-5707B91AA049}" presName="EmptyPlaceHolder" presStyleCnt="0"/>
      <dgm:spPr/>
    </dgm:pt>
    <dgm:pt modelId="{D5A85403-D5D4-469E-962D-D09E33B31AA2}" type="pres">
      <dgm:prSet presAssocID="{4A5A32E8-A3FD-4A15-93C0-C12DF3C487C2}" presName="space" presStyleCnt="0"/>
      <dgm:spPr/>
    </dgm:pt>
    <dgm:pt modelId="{CD8941F1-1F0F-4E36-8FE0-6B9D86CE91FC}" type="pres">
      <dgm:prSet presAssocID="{1CF8EF3A-B991-4BFD-ABDA-F93A7FDECBB9}" presName="composite" presStyleCnt="0"/>
      <dgm:spPr/>
    </dgm:pt>
    <dgm:pt modelId="{C5F55897-2248-4EE6-A5BC-0649CF3D292C}" type="pres">
      <dgm:prSet presAssocID="{1CF8EF3A-B991-4BFD-ABDA-F93A7FDECBB9}" presName="L" presStyleLbl="solidFgAcc1" presStyleIdx="1" presStyleCnt="5">
        <dgm:presLayoutVars>
          <dgm:chMax val="0"/>
          <dgm:chPref val="0"/>
        </dgm:presLayoutVars>
      </dgm:prSet>
      <dgm:spPr/>
    </dgm:pt>
    <dgm:pt modelId="{603AD849-DED6-4ECD-8A1C-1801DEB2D121}" type="pres">
      <dgm:prSet presAssocID="{1CF8EF3A-B991-4BFD-ABDA-F93A7FDECBB9}" presName="parTx" presStyleLbl="alignNode1" presStyleIdx="1" presStyleCnt="5">
        <dgm:presLayoutVars>
          <dgm:chMax val="0"/>
          <dgm:chPref val="0"/>
          <dgm:bulletEnabled val="1"/>
        </dgm:presLayoutVars>
      </dgm:prSet>
      <dgm:spPr/>
    </dgm:pt>
    <dgm:pt modelId="{14DCB7FD-CDAD-48E0-82A2-3EC2F70EE7E3}" type="pres">
      <dgm:prSet presAssocID="{1CF8EF3A-B991-4BFD-ABDA-F93A7FDECBB9}" presName="desTx" presStyleLbl="revTx" presStyleIdx="1" presStyleCnt="5">
        <dgm:presLayoutVars>
          <dgm:chMax val="0"/>
          <dgm:chPref val="0"/>
          <dgm:bulletEnabled val="1"/>
        </dgm:presLayoutVars>
      </dgm:prSet>
      <dgm:spPr/>
    </dgm:pt>
    <dgm:pt modelId="{F3E9C4FA-DB30-4272-969C-0350F7A29C29}" type="pres">
      <dgm:prSet presAssocID="{1CF8EF3A-B991-4BFD-ABDA-F93A7FDECBB9}" presName="EmptyPlaceHolder" presStyleCnt="0"/>
      <dgm:spPr/>
    </dgm:pt>
    <dgm:pt modelId="{90967629-D629-46D4-9421-09846EC57466}" type="pres">
      <dgm:prSet presAssocID="{F7CB34A5-912F-415B-93F2-B2163E807B34}" presName="space" presStyleCnt="0"/>
      <dgm:spPr/>
    </dgm:pt>
    <dgm:pt modelId="{18FE48E2-207F-4899-B295-7582648593E5}" type="pres">
      <dgm:prSet presAssocID="{2FD45378-1420-4A00-AD6E-B3F6CDF235E0}" presName="composite" presStyleCnt="0"/>
      <dgm:spPr/>
    </dgm:pt>
    <dgm:pt modelId="{3DD963D5-6AE9-441B-B29D-F9CD952E8F46}" type="pres">
      <dgm:prSet presAssocID="{2FD45378-1420-4A00-AD6E-B3F6CDF235E0}" presName="L" presStyleLbl="solidFgAcc1" presStyleIdx="2" presStyleCnt="5">
        <dgm:presLayoutVars>
          <dgm:chMax val="0"/>
          <dgm:chPref val="0"/>
        </dgm:presLayoutVars>
      </dgm:prSet>
      <dgm:spPr/>
    </dgm:pt>
    <dgm:pt modelId="{EC7836B2-B248-44A4-AC96-48CA99B1AC02}" type="pres">
      <dgm:prSet presAssocID="{2FD45378-1420-4A00-AD6E-B3F6CDF235E0}" presName="parTx" presStyleLbl="alignNode1" presStyleIdx="2" presStyleCnt="5">
        <dgm:presLayoutVars>
          <dgm:chMax val="0"/>
          <dgm:chPref val="0"/>
          <dgm:bulletEnabled val="1"/>
        </dgm:presLayoutVars>
      </dgm:prSet>
      <dgm:spPr/>
    </dgm:pt>
    <dgm:pt modelId="{95F35520-B264-41AF-83EF-9D5BA63C0CE5}" type="pres">
      <dgm:prSet presAssocID="{2FD45378-1420-4A00-AD6E-B3F6CDF235E0}" presName="desTx" presStyleLbl="revTx" presStyleIdx="2" presStyleCnt="5">
        <dgm:presLayoutVars>
          <dgm:chMax val="0"/>
          <dgm:chPref val="0"/>
          <dgm:bulletEnabled val="1"/>
        </dgm:presLayoutVars>
      </dgm:prSet>
      <dgm:spPr/>
    </dgm:pt>
    <dgm:pt modelId="{709372AA-C80C-40CA-A9A3-A02377CB53CC}" type="pres">
      <dgm:prSet presAssocID="{2FD45378-1420-4A00-AD6E-B3F6CDF235E0}" presName="EmptyPlaceHolder" presStyleCnt="0"/>
      <dgm:spPr/>
    </dgm:pt>
    <dgm:pt modelId="{2E394A8B-1247-4E82-A95C-7BE3029F4AB0}" type="pres">
      <dgm:prSet presAssocID="{1B20C916-4B40-442F-A63E-D42C7CD4E181}" presName="space" presStyleCnt="0"/>
      <dgm:spPr/>
    </dgm:pt>
    <dgm:pt modelId="{0A757480-C0AF-4E1B-A67B-7DF5E30E9833}" type="pres">
      <dgm:prSet presAssocID="{4804FA30-4D00-4122-89D8-BAD1A5D0786A}" presName="composite" presStyleCnt="0"/>
      <dgm:spPr/>
    </dgm:pt>
    <dgm:pt modelId="{E5D9B33F-574B-4F2D-A9A0-D43F6F016BA2}" type="pres">
      <dgm:prSet presAssocID="{4804FA30-4D00-4122-89D8-BAD1A5D0786A}" presName="L" presStyleLbl="solidFgAcc1" presStyleIdx="3" presStyleCnt="5">
        <dgm:presLayoutVars>
          <dgm:chMax val="0"/>
          <dgm:chPref val="0"/>
        </dgm:presLayoutVars>
      </dgm:prSet>
      <dgm:spPr/>
    </dgm:pt>
    <dgm:pt modelId="{991A0D98-A822-4E8D-8CEE-2F233F92373C}" type="pres">
      <dgm:prSet presAssocID="{4804FA30-4D00-4122-89D8-BAD1A5D0786A}" presName="parTx" presStyleLbl="alignNode1" presStyleIdx="3" presStyleCnt="5">
        <dgm:presLayoutVars>
          <dgm:chMax val="0"/>
          <dgm:chPref val="0"/>
          <dgm:bulletEnabled val="1"/>
        </dgm:presLayoutVars>
      </dgm:prSet>
      <dgm:spPr/>
    </dgm:pt>
    <dgm:pt modelId="{C0D34EC0-E6AE-4731-8283-1082967B3A44}" type="pres">
      <dgm:prSet presAssocID="{4804FA30-4D00-4122-89D8-BAD1A5D0786A}" presName="desTx" presStyleLbl="revTx" presStyleIdx="3" presStyleCnt="5">
        <dgm:presLayoutVars>
          <dgm:chMax val="0"/>
          <dgm:chPref val="0"/>
          <dgm:bulletEnabled val="1"/>
        </dgm:presLayoutVars>
      </dgm:prSet>
      <dgm:spPr/>
    </dgm:pt>
    <dgm:pt modelId="{EF91D6D3-40CF-4B36-8B59-A9614D3669B9}" type="pres">
      <dgm:prSet presAssocID="{4804FA30-4D00-4122-89D8-BAD1A5D0786A}" presName="EmptyPlaceHolder" presStyleCnt="0"/>
      <dgm:spPr/>
    </dgm:pt>
    <dgm:pt modelId="{4E68B9FE-28B9-44D3-A086-6EE0BD29E557}" type="pres">
      <dgm:prSet presAssocID="{E49E635A-5F13-4033-AAD8-448709285AF0}" presName="space" presStyleCnt="0"/>
      <dgm:spPr/>
    </dgm:pt>
    <dgm:pt modelId="{F5CCD215-218D-4846-A2A2-C47FE49E82DB}" type="pres">
      <dgm:prSet presAssocID="{BF667D49-9870-4168-97FA-52B8A90BDD1C}" presName="composite" presStyleCnt="0"/>
      <dgm:spPr/>
    </dgm:pt>
    <dgm:pt modelId="{1A2ACC20-899E-4F58-8063-CEEDE13E17E6}" type="pres">
      <dgm:prSet presAssocID="{BF667D49-9870-4168-97FA-52B8A90BDD1C}" presName="L" presStyleLbl="solidFgAcc1" presStyleIdx="4" presStyleCnt="5">
        <dgm:presLayoutVars>
          <dgm:chMax val="0"/>
          <dgm:chPref val="0"/>
        </dgm:presLayoutVars>
      </dgm:prSet>
      <dgm:spPr/>
    </dgm:pt>
    <dgm:pt modelId="{EB56EA07-9C47-448A-844C-19E2862BCE0F}" type="pres">
      <dgm:prSet presAssocID="{BF667D49-9870-4168-97FA-52B8A90BDD1C}" presName="parTx" presStyleLbl="alignNode1" presStyleIdx="4" presStyleCnt="5">
        <dgm:presLayoutVars>
          <dgm:chMax val="0"/>
          <dgm:chPref val="0"/>
          <dgm:bulletEnabled val="1"/>
        </dgm:presLayoutVars>
      </dgm:prSet>
      <dgm:spPr/>
    </dgm:pt>
    <dgm:pt modelId="{53840B5E-000F-413F-B31A-DDF0BA95D486}" type="pres">
      <dgm:prSet presAssocID="{BF667D49-9870-4168-97FA-52B8A90BDD1C}" presName="desTx" presStyleLbl="revTx" presStyleIdx="4" presStyleCnt="5">
        <dgm:presLayoutVars>
          <dgm:chMax val="0"/>
          <dgm:chPref val="0"/>
          <dgm:bulletEnabled val="1"/>
        </dgm:presLayoutVars>
      </dgm:prSet>
      <dgm:spPr/>
    </dgm:pt>
    <dgm:pt modelId="{0B41CFC3-D431-42E3-B598-5268E41FD5D3}" type="pres">
      <dgm:prSet presAssocID="{BF667D49-9870-4168-97FA-52B8A90BDD1C}" presName="EmptyPlaceHolder" presStyleCnt="0"/>
      <dgm:spPr/>
    </dgm:pt>
  </dgm:ptLst>
  <dgm:cxnLst>
    <dgm:cxn modelId="{EE12BB02-DE5B-4751-9579-98F81FBB1205}" type="presOf" srcId="{59E62923-01DC-42B4-A259-7FB261908FE6}" destId="{53840B5E-000F-413F-B31A-DDF0BA95D486}" srcOrd="0" destOrd="10" presId="urn:microsoft.com/office/officeart/2016/7/layout/AccentHomeChevronProcess"/>
    <dgm:cxn modelId="{0265CC03-095D-4FDF-B64F-A98C9FF05F23}" type="presOf" srcId="{4804FA30-4D00-4122-89D8-BAD1A5D0786A}" destId="{991A0D98-A822-4E8D-8CEE-2F233F92373C}" srcOrd="0" destOrd="0" presId="urn:microsoft.com/office/officeart/2016/7/layout/AccentHomeChevronProcess"/>
    <dgm:cxn modelId="{3BD48E04-02A5-4576-AF35-CD5A6ECECBA9}" srcId="{F95EEA74-6C60-4B5C-B7F2-DF1F659BA0DB}" destId="{6C6FDF95-C802-4A92-BE4E-04122AE0CC70}" srcOrd="7" destOrd="0" parTransId="{61EDBB3B-AD17-4DAD-94BC-2686863594EF}" sibTransId="{3E0F035A-9F84-412E-935B-F186361B9F56}"/>
    <dgm:cxn modelId="{D6862A0C-5817-4257-B100-A0A30E6E7E92}" type="presOf" srcId="{BE0D49C4-AA10-46AB-BF13-45BE8D72B6A8}" destId="{95F35520-B264-41AF-83EF-9D5BA63C0CE5}" srcOrd="0" destOrd="7" presId="urn:microsoft.com/office/officeart/2016/7/layout/AccentHomeChevronProcess"/>
    <dgm:cxn modelId="{EC315013-31CF-4D7A-A3C1-C5A2F1BCC503}" type="presOf" srcId="{73D90067-64B4-422B-871A-A30744D2EB53}" destId="{C0D34EC0-E6AE-4731-8283-1082967B3A44}" srcOrd="0" destOrd="6" presId="urn:microsoft.com/office/officeart/2016/7/layout/AccentHomeChevronProcess"/>
    <dgm:cxn modelId="{C9FE8313-0338-4D80-A08F-9810150F339B}" type="presOf" srcId="{73BA5F01-3C71-4BA1-AAA8-082B031F24E2}" destId="{AC99DC0D-CB11-4651-8714-AF2602FA136C}" srcOrd="0" destOrd="5" presId="urn:microsoft.com/office/officeart/2016/7/layout/AccentHomeChevronProcess"/>
    <dgm:cxn modelId="{CCBC0815-2BD5-443F-9DFA-346948620236}" type="presOf" srcId="{BF667D49-9870-4168-97FA-52B8A90BDD1C}" destId="{EB56EA07-9C47-448A-844C-19E2862BCE0F}" srcOrd="0" destOrd="0" presId="urn:microsoft.com/office/officeart/2016/7/layout/AccentHomeChevronProcess"/>
    <dgm:cxn modelId="{0558AB16-543F-4E38-9858-C6714ABA71FF}" type="presOf" srcId="{9DE992EF-232B-4995-BEC8-C972B1D67EBE}" destId="{AC99DC0D-CB11-4651-8714-AF2602FA136C}" srcOrd="0" destOrd="6" presId="urn:microsoft.com/office/officeart/2016/7/layout/AccentHomeChevronProcess"/>
    <dgm:cxn modelId="{1A0F9517-59AF-4EE6-9C13-9C8AC9BA72E5}" type="presOf" srcId="{B27F0F66-1777-49E8-AC41-E7EB9DEF4D7C}" destId="{95F35520-B264-41AF-83EF-9D5BA63C0CE5}" srcOrd="0" destOrd="13" presId="urn:microsoft.com/office/officeart/2016/7/layout/AccentHomeChevronProcess"/>
    <dgm:cxn modelId="{50070919-ACB6-44DA-A8BB-7BA294B617FB}" srcId="{0C1A0E11-3DE8-4D56-984D-52CB02290E69}" destId="{9DDB5D82-051A-47AF-99FF-9DD4523E1975}" srcOrd="0" destOrd="0" parTransId="{D92C4311-8AD3-48E3-98BF-3BA5B4699982}" sibTransId="{BE5DC8AF-BABE-4941-B388-ABA7FDDE598C}"/>
    <dgm:cxn modelId="{3755941A-1F9E-494A-AB8C-D703928FAF1E}" srcId="{BE7A6FA5-57F4-4B7B-BE6E-29E951F2B95B}" destId="{7EF6EA9C-720A-4A42-A76C-918BE9F61CDC}" srcOrd="5" destOrd="0" parTransId="{BC7CC795-75CA-40A9-B3AA-5A54D82A484C}" sibTransId="{E3B8EC21-3C24-4E52-AF47-737DEF4354D7}"/>
    <dgm:cxn modelId="{E3605B1E-FD8C-4533-AF99-99029CC8E0F8}" srcId="{D1D371DB-C402-4719-86D9-F602CCB2173E}" destId="{4804FA30-4D00-4122-89D8-BAD1A5D0786A}" srcOrd="3" destOrd="0" parTransId="{D2425A20-09E6-4080-BAB0-877DF30683DA}" sibTransId="{E49E635A-5F13-4033-AAD8-448709285AF0}"/>
    <dgm:cxn modelId="{027B821E-AE62-4A73-BBA4-D110137DBB52}" type="presOf" srcId="{587C6054-3BD4-4753-BA29-27843BB880E5}" destId="{14DCB7FD-CDAD-48E0-82A2-3EC2F70EE7E3}" srcOrd="0" destOrd="10" presId="urn:microsoft.com/office/officeart/2016/7/layout/AccentHomeChevronProcess"/>
    <dgm:cxn modelId="{7710A01E-2AC6-4025-833D-E6BFFC5E16C8}" type="presOf" srcId="{573044CC-CCE0-4D6E-8037-358DEA5766EA}" destId="{53840B5E-000F-413F-B31A-DDF0BA95D486}" srcOrd="0" destOrd="0" presId="urn:microsoft.com/office/officeart/2016/7/layout/AccentHomeChevronProcess"/>
    <dgm:cxn modelId="{D897D21E-A8AB-4087-96D6-E86346AB2927}" type="presOf" srcId="{20716E5E-D5F8-4DF9-9B25-8BF971E55D0D}" destId="{95F35520-B264-41AF-83EF-9D5BA63C0CE5}" srcOrd="0" destOrd="12" presId="urn:microsoft.com/office/officeart/2016/7/layout/AccentHomeChevronProcess"/>
    <dgm:cxn modelId="{BADFB520-D32A-46CE-AB22-67DA426590EF}" type="presOf" srcId="{880E0F2F-B8CE-49BE-A1A2-061473C45A9A}" destId="{14DCB7FD-CDAD-48E0-82A2-3EC2F70EE7E3}" srcOrd="0" destOrd="1" presId="urn:microsoft.com/office/officeart/2016/7/layout/AccentHomeChevronProcess"/>
    <dgm:cxn modelId="{6622D422-81A1-4D14-9E3B-66701FD8317D}" type="presOf" srcId="{6C6FDF95-C802-4A92-BE4E-04122AE0CC70}" destId="{53840B5E-000F-413F-B31A-DDF0BA95D486}" srcOrd="0" destOrd="14" presId="urn:microsoft.com/office/officeart/2016/7/layout/AccentHomeChevronProcess"/>
    <dgm:cxn modelId="{574E5024-15FE-4B66-B386-4FB71AA96008}" type="presOf" srcId="{FF7A9573-60F3-4CD1-B781-5707B91AA049}" destId="{AC8A0BB3-FCD1-46C5-8AA4-AD1772609075}" srcOrd="0" destOrd="0" presId="urn:microsoft.com/office/officeart/2016/7/layout/AccentHomeChevronProcess"/>
    <dgm:cxn modelId="{A5822725-57DA-434E-9A59-FD820D873DA9}" srcId="{D1D371DB-C402-4719-86D9-F602CCB2173E}" destId="{FF7A9573-60F3-4CD1-B781-5707B91AA049}" srcOrd="0" destOrd="0" parTransId="{BA1B5D38-A72E-4FE9-BD44-9AE49248A6EE}" sibTransId="{4A5A32E8-A3FD-4A15-93C0-C12DF3C487C2}"/>
    <dgm:cxn modelId="{B5260528-6A2F-4509-A284-A593809BF420}" srcId="{FF7A9573-60F3-4CD1-B781-5707B91AA049}" destId="{7215E265-5FAA-4AE0-A841-A63793060140}" srcOrd="4" destOrd="0" parTransId="{EA6A683C-626D-4A68-BFD5-3F45ED0A2415}" sibTransId="{9C8BD75C-9652-4DD5-8A4A-87AA2174FD19}"/>
    <dgm:cxn modelId="{9787192A-D630-4AF7-8D9F-9FDEF6708567}" type="presOf" srcId="{B06E952C-96E0-4FB7-93A1-4F87E5B778A6}" destId="{95F35520-B264-41AF-83EF-9D5BA63C0CE5}" srcOrd="0" destOrd="3" presId="urn:microsoft.com/office/officeart/2016/7/layout/AccentHomeChevronProcess"/>
    <dgm:cxn modelId="{2A35A82D-AABD-4303-8BD6-0887D360AACB}" srcId="{1CF8EF3A-B991-4BFD-ABDA-F93A7FDECBB9}" destId="{7E450F05-DEF1-44C2-B5BD-49692DB7E0FA}" srcOrd="3" destOrd="0" parTransId="{982F1B54-3652-4AB5-A382-BAC271F7CCC6}" sibTransId="{73969E37-BCD0-47B1-A3D7-7E2647CF9D66}"/>
    <dgm:cxn modelId="{6F243A32-EF78-4471-ABD9-3DEF962966C1}" srcId="{1CF8EF3A-B991-4BFD-ABDA-F93A7FDECBB9}" destId="{2AE4C268-2F31-459E-B5AE-C22D5A9CFD1B}" srcOrd="1" destOrd="0" parTransId="{966C2441-69EC-4DDD-B2C1-DECC1EFAC499}" sibTransId="{F3225128-3FE2-4379-A98D-12E2518943DE}"/>
    <dgm:cxn modelId="{F7341639-1213-436B-A54D-8B7CB88EDFA3}" srcId="{F95EEA74-6C60-4B5C-B7F2-DF1F659BA0DB}" destId="{0283754C-14EE-4AE0-A804-39A085CC4B60}" srcOrd="6" destOrd="0" parTransId="{4F0F9333-924E-4954-BD9B-CFE8B5C7D170}" sibTransId="{EE7FED09-8B72-4743-BF09-5AE794345E88}"/>
    <dgm:cxn modelId="{222BAB39-E3DA-4DF0-973E-7BD3CC4BC9B1}" type="presOf" srcId="{6E8C87E6-45D5-4898-9CE7-AEAC1925871D}" destId="{14DCB7FD-CDAD-48E0-82A2-3EC2F70EE7E3}" srcOrd="0" destOrd="0" presId="urn:microsoft.com/office/officeart/2016/7/layout/AccentHomeChevronProcess"/>
    <dgm:cxn modelId="{BA215C3B-0C9F-4DD1-9F31-D09F1B4E6972}" type="presOf" srcId="{BC130973-71AD-4E87-AF15-5B0B61CCD137}" destId="{53840B5E-000F-413F-B31A-DDF0BA95D486}" srcOrd="0" destOrd="4" presId="urn:microsoft.com/office/officeart/2016/7/layout/AccentHomeChevronProcess"/>
    <dgm:cxn modelId="{04CC183E-2B06-459A-9FEA-7771691DCFD9}" srcId="{35AB4C05-7A7B-4614-A049-9BDB0B83000C}" destId="{0565253B-76E2-4E9F-812F-03EAF9D2AF23}" srcOrd="2" destOrd="0" parTransId="{5130D66A-11CF-4EBB-8A6C-56F94FFDCE22}" sibTransId="{F4E2252A-2496-42C4-8C46-AB98C1DE8DE3}"/>
    <dgm:cxn modelId="{EA57A841-C988-466D-B8FF-D83AA6E6A99E}" type="presOf" srcId="{33E1F6CA-F838-4335-BBCA-EC687FDAA730}" destId="{AC99DC0D-CB11-4651-8714-AF2602FA136C}" srcOrd="0" destOrd="10" presId="urn:microsoft.com/office/officeart/2016/7/layout/AccentHomeChevronProcess"/>
    <dgm:cxn modelId="{79D9C843-D0F0-48E1-9929-051373D7D365}" srcId="{BF667D49-9870-4168-97FA-52B8A90BDD1C}" destId="{507E2A0E-AFF9-44A7-B4D1-7DF02F1F5700}" srcOrd="2" destOrd="0" parTransId="{5C500B6C-4986-4568-B67D-518D153C07AF}" sibTransId="{3629F0B1-99E8-4A6B-BD14-F46A5F47C166}"/>
    <dgm:cxn modelId="{D0C78444-5BE6-44DE-9123-201F104E734E}" type="presOf" srcId="{6B169A6B-C6AA-427C-8ACC-9908BF31A125}" destId="{AC99DC0D-CB11-4651-8714-AF2602FA136C}" srcOrd="0" destOrd="7" presId="urn:microsoft.com/office/officeart/2016/7/layout/AccentHomeChevronProcess"/>
    <dgm:cxn modelId="{0C372747-AEAC-4D94-BE10-6880C7FCC9E1}" type="presOf" srcId="{D598C5AA-7383-442C-9194-37B10C2459A3}" destId="{C0D34EC0-E6AE-4731-8283-1082967B3A44}" srcOrd="0" destOrd="2" presId="urn:microsoft.com/office/officeart/2016/7/layout/AccentHomeChevronProcess"/>
    <dgm:cxn modelId="{A5CB9F48-EF8C-4F4D-B867-0771B65A8099}" srcId="{BE7A6FA5-57F4-4B7B-BE6E-29E951F2B95B}" destId="{BD194A02-BAAD-4666-A618-EC701C3B8E28}" srcOrd="0" destOrd="0" parTransId="{9CCC6AEF-8AC0-4ED8-BA30-A984CB482ED3}" sibTransId="{218F47D1-051A-42D5-AAFB-695F89268065}"/>
    <dgm:cxn modelId="{2BD0A84D-77CB-4B34-8A8E-69E8BDA2B494}" type="presOf" srcId="{3559C996-B00F-405D-B1F7-0FF087B95EE4}" destId="{95F35520-B264-41AF-83EF-9D5BA63C0CE5}" srcOrd="0" destOrd="10" presId="urn:microsoft.com/office/officeart/2016/7/layout/AccentHomeChevronProcess"/>
    <dgm:cxn modelId="{5E590A51-57C5-4A4E-9B5E-598978EBCA8A}" srcId="{F95EEA74-6C60-4B5C-B7F2-DF1F659BA0DB}" destId="{9AEF5F52-F20D-4FF8-8D52-E5C1F0D379AB}" srcOrd="5" destOrd="0" parTransId="{663A3E9F-DFF9-4989-86DE-93E81F464DFE}" sibTransId="{B7943092-B322-427F-A3A8-E2B71444D07B}"/>
    <dgm:cxn modelId="{62009C52-3839-4519-B01A-BA843C4ADC0A}" srcId="{2FD45378-1420-4A00-AD6E-B3F6CDF235E0}" destId="{D50961AA-AFF4-4AEC-8154-015A3EDC02E2}" srcOrd="4" destOrd="0" parTransId="{92879C85-4FC8-4A8C-979B-3E932035448C}" sibTransId="{BE9C011F-9AF5-44F0-B425-7F42D1A8AFD2}"/>
    <dgm:cxn modelId="{4AAD1353-0A5B-4965-B1F1-EFC2CE39B925}" srcId="{2FD45378-1420-4A00-AD6E-B3F6CDF235E0}" destId="{20716E5E-D5F8-4DF9-9B25-8BF971E55D0D}" srcOrd="5" destOrd="0" parTransId="{77DF04DF-76AB-4A1A-A177-86F76ECFBA22}" sibTransId="{CCD7463F-365C-495B-9FA1-A67BE65E7E30}"/>
    <dgm:cxn modelId="{C4BA8756-A3A3-43B4-A5BC-AC1258DAA05C}" srcId="{BF667D49-9870-4168-97FA-52B8A90BDD1C}" destId="{0F6253AD-4C0A-41EE-BE6F-D28DBBC301F5}" srcOrd="5" destOrd="0" parTransId="{F3740709-4DD2-47F7-9D9E-19C9C2DFD346}" sibTransId="{B43FCA3E-75F8-441B-99A7-3A38C917C4A1}"/>
    <dgm:cxn modelId="{2458A056-0910-426A-A87E-AE2DB4F6C29B}" type="presOf" srcId="{0C1A0E11-3DE8-4D56-984D-52CB02290E69}" destId="{14DCB7FD-CDAD-48E0-82A2-3EC2F70EE7E3}" srcOrd="0" destOrd="3" presId="urn:microsoft.com/office/officeart/2016/7/layout/AccentHomeChevronProcess"/>
    <dgm:cxn modelId="{D7C73058-3AD9-44A3-9563-B180D45EB222}" type="presOf" srcId="{35AB4C05-7A7B-4614-A049-9BDB0B83000C}" destId="{AC99DC0D-CB11-4651-8714-AF2602FA136C}" srcOrd="0" destOrd="0" presId="urn:microsoft.com/office/officeart/2016/7/layout/AccentHomeChevronProcess"/>
    <dgm:cxn modelId="{09D8535A-CCF6-4A1E-A511-614FC36D4074}" srcId="{4804FA30-4D00-4122-89D8-BAD1A5D0786A}" destId="{A1978279-3988-409C-9E5E-6BE9C7134EE0}" srcOrd="5" destOrd="0" parTransId="{EBACABAE-E58F-4F68-B88D-7A01FD7F1194}" sibTransId="{E3645691-2011-48D4-9084-8828E58A9CA1}"/>
    <dgm:cxn modelId="{6B4C525B-B051-487D-A34D-579920D76BCC}" srcId="{F95EEA74-6C60-4B5C-B7F2-DF1F659BA0DB}" destId="{EA3AA4D2-D4BF-4CB0-AD25-5EBA9E28487E}" srcOrd="1" destOrd="0" parTransId="{74EEA1AF-16E2-43A7-AAFF-E5BA027309C9}" sibTransId="{6CEF4B99-89D5-4638-A60D-9560E7A3E2FC}"/>
    <dgm:cxn modelId="{BA93BF5C-EAFF-47CE-B191-717CA9594736}" type="presOf" srcId="{1657B62C-9F0F-4EC0-94D7-34C7562B5344}" destId="{53840B5E-000F-413F-B31A-DDF0BA95D486}" srcOrd="0" destOrd="9" presId="urn:microsoft.com/office/officeart/2016/7/layout/AccentHomeChevronProcess"/>
    <dgm:cxn modelId="{674EB85D-A9FE-4D4B-87EA-06DAC00DC3CB}" srcId="{1CF8EF3A-B991-4BFD-ABDA-F93A7FDECBB9}" destId="{6E8C87E6-45D5-4898-9CE7-AEAC1925871D}" srcOrd="0" destOrd="0" parTransId="{C957905D-206A-4D5A-B3ED-FB0C4F2BD180}" sibTransId="{1F403CBA-D1F0-465C-B1D6-DDF10DCDB6FC}"/>
    <dgm:cxn modelId="{FA8D7B63-A3B0-4257-B91A-F49078D8F732}" type="presOf" srcId="{C5D81B53-88A2-4D2E-8850-D46E176FEE0E}" destId="{C0D34EC0-E6AE-4731-8283-1082967B3A44}" srcOrd="0" destOrd="1" presId="urn:microsoft.com/office/officeart/2016/7/layout/AccentHomeChevronProcess"/>
    <dgm:cxn modelId="{3D58B064-E618-4468-B6B5-14024DAB4322}" type="presOf" srcId="{B01EEFB2-6BDF-4D5E-BCE5-D0B79572C385}" destId="{95F35520-B264-41AF-83EF-9D5BA63C0CE5}" srcOrd="0" destOrd="9" presId="urn:microsoft.com/office/officeart/2016/7/layout/AccentHomeChevronProcess"/>
    <dgm:cxn modelId="{ECC9CC64-4543-4B0A-BAAC-0BA11967BDF7}" type="presOf" srcId="{7215E265-5FAA-4AE0-A841-A63793060140}" destId="{AC99DC0D-CB11-4651-8714-AF2602FA136C}" srcOrd="0" destOrd="8" presId="urn:microsoft.com/office/officeart/2016/7/layout/AccentHomeChevronProcess"/>
    <dgm:cxn modelId="{F0FFE264-1757-4378-8C0B-5AE2278A7EB4}" srcId="{2FD45378-1420-4A00-AD6E-B3F6CDF235E0}" destId="{BE0D49C4-AA10-46AB-BF13-45BE8D72B6A8}" srcOrd="1" destOrd="0" parTransId="{5C7B22E4-45D7-4E9D-9BAD-7321EBC96BA3}" sibTransId="{32531A1F-6B73-47B5-8B2E-E1A904BF51E6}"/>
    <dgm:cxn modelId="{2DF60267-B1A9-477B-8858-AD3885FD8052}" srcId="{4804FA30-4D00-4122-89D8-BAD1A5D0786A}" destId="{73D90067-64B4-422B-871A-A30744D2EB53}" srcOrd="6" destOrd="0" parTransId="{4BA1C72E-8A73-407D-961E-E60F10414F0E}" sibTransId="{AFCC9A57-338E-4118-8DD7-E8AAE651FD39}"/>
    <dgm:cxn modelId="{11101B67-8F58-47BE-8BBC-52568F882886}" srcId="{D1D371DB-C402-4719-86D9-F602CCB2173E}" destId="{BF667D49-9870-4168-97FA-52B8A90BDD1C}" srcOrd="4" destOrd="0" parTransId="{8CF6D653-FD77-4E5F-937F-1719143B3A2A}" sibTransId="{416030DE-5CE6-42C0-9A33-03B41EDCA2B6}"/>
    <dgm:cxn modelId="{4D49456A-06F1-4D2B-B019-7C02A15DC319}" srcId="{BF667D49-9870-4168-97FA-52B8A90BDD1C}" destId="{E82E0DA5-1FA7-4223-B7EE-EFA124ACE9F9}" srcOrd="1" destOrd="0" parTransId="{F046C138-3ABF-485B-A6D2-2ADF8E0690EC}" sibTransId="{52D845A3-F7F6-4D54-8D21-E5DBFFF9357E}"/>
    <dgm:cxn modelId="{F9F7636A-05EA-4290-A46D-1D0CDAD51325}" srcId="{1CF8EF3A-B991-4BFD-ABDA-F93A7FDECBB9}" destId="{587C6054-3BD4-4753-BA29-27843BB880E5}" srcOrd="5" destOrd="0" parTransId="{896FBC25-A0D1-4F79-9DA8-F7C233A6F71D}" sibTransId="{A8AD24FD-EE66-431A-949B-6FB0142FEF58}"/>
    <dgm:cxn modelId="{4A4F366D-448E-48F8-A8B8-5E654E476224}" srcId="{587C6054-3BD4-4753-BA29-27843BB880E5}" destId="{07C0AA77-FC99-4B40-884E-CD35F7EE8BAF}" srcOrd="0" destOrd="0" parTransId="{52EAE234-03CB-465E-8D9C-E13CC3213EA3}" sibTransId="{526B5C3C-9924-4F25-BCA2-CD9D0AAE9908}"/>
    <dgm:cxn modelId="{7E382B6E-934A-4CB0-ADAA-5B435C6485B6}" srcId="{73BA5F01-3C71-4BA1-AAA8-082B031F24E2}" destId="{9DE992EF-232B-4995-BEC8-C972B1D67EBE}" srcOrd="0" destOrd="0" parTransId="{50DFF726-64E3-402E-B07B-F47782F52C51}" sibTransId="{A70A06CF-3E8D-43EB-84AB-F0D56AD9639A}"/>
    <dgm:cxn modelId="{B7A2AD6E-8598-4841-93CB-8E07412C3D41}" type="presOf" srcId="{0565253B-76E2-4E9F-812F-03EAF9D2AF23}" destId="{AC99DC0D-CB11-4651-8714-AF2602FA136C}" srcOrd="0" destOrd="3" presId="urn:microsoft.com/office/officeart/2016/7/layout/AccentHomeChevronProcess"/>
    <dgm:cxn modelId="{B415BF6E-D08C-46A9-8CD0-E8A1D9EB7858}" srcId="{2720E75F-17A4-46EE-B35B-D3187C31D780}" destId="{2420B4CC-A148-453E-9F67-B41440112C90}" srcOrd="1" destOrd="0" parTransId="{AAB9B6D4-DEBD-4433-A0D6-4650A85C2C9D}" sibTransId="{12282E65-AC31-4518-AE17-EFB61A8260FA}"/>
    <dgm:cxn modelId="{861DAC75-A460-4D38-B75C-F50F6E1DCE51}" type="presOf" srcId="{2420B4CC-A148-453E-9F67-B41440112C90}" destId="{AC99DC0D-CB11-4651-8714-AF2602FA136C}" srcOrd="0" destOrd="11" presId="urn:microsoft.com/office/officeart/2016/7/layout/AccentHomeChevronProcess"/>
    <dgm:cxn modelId="{0AEE4E78-9948-4D63-9113-2F6C6AC79F5E}" type="presOf" srcId="{49D2D8B0-F4A7-4DC2-9035-3914C91C64D4}" destId="{C0D34EC0-E6AE-4731-8283-1082967B3A44}" srcOrd="0" destOrd="0" presId="urn:microsoft.com/office/officeart/2016/7/layout/AccentHomeChevronProcess"/>
    <dgm:cxn modelId="{72DEF179-9830-4936-B854-E4FADB9B1C78}" srcId="{2720E75F-17A4-46EE-B35B-D3187C31D780}" destId="{33E1F6CA-F838-4335-BBCA-EC687FDAA730}" srcOrd="0" destOrd="0" parTransId="{5D0E06A2-3C77-4148-B5EF-2224868218FD}" sibTransId="{E7370CB3-B6B9-458F-B524-10774376836A}"/>
    <dgm:cxn modelId="{3AC23B80-08AE-4E75-8692-B4E773AC6519}" type="presOf" srcId="{177450C8-AB72-4A12-AAE9-C20C566150D8}" destId="{95F35520-B264-41AF-83EF-9D5BA63C0CE5}" srcOrd="0" destOrd="2" presId="urn:microsoft.com/office/officeart/2016/7/layout/AccentHomeChevronProcess"/>
    <dgm:cxn modelId="{11952B85-98B3-4643-A0E0-60CD17E70B48}" srcId="{35AB4C05-7A7B-4614-A049-9BDB0B83000C}" destId="{F1FDB7E8-F97F-42F8-9A5B-F2BD398EBC1F}" srcOrd="1" destOrd="0" parTransId="{F08B88E8-7784-4E11-8840-B76F86F121AC}" sibTransId="{98FE5473-C481-4BCB-B3D3-14CB0FF12482}"/>
    <dgm:cxn modelId="{EA369287-D746-4356-A9FC-AA80C09A5752}" type="presOf" srcId="{F95EEA74-6C60-4B5C-B7F2-DF1F659BA0DB}" destId="{53840B5E-000F-413F-B31A-DDF0BA95D486}" srcOrd="0" destOrd="6" presId="urn:microsoft.com/office/officeart/2016/7/layout/AccentHomeChevronProcess"/>
    <dgm:cxn modelId="{89706188-E822-4687-ADFF-411D73618E7E}" type="presOf" srcId="{08939FB3-6519-421E-A3E7-3E103C78E52D}" destId="{53840B5E-000F-413F-B31A-DDF0BA95D486}" srcOrd="0" destOrd="11" presId="urn:microsoft.com/office/officeart/2016/7/layout/AccentHomeChevronProcess"/>
    <dgm:cxn modelId="{6ADA0E8A-CCA5-49A7-9272-62545CA35F1E}" srcId="{BF667D49-9870-4168-97FA-52B8A90BDD1C}" destId="{7CBE35C2-3F2A-4DC3-AFC4-AC2C8A65DB59}" srcOrd="3" destOrd="0" parTransId="{B4CA828B-A1D4-4C1D-9D2E-781A1B7CB0E4}" sibTransId="{A437A801-974C-4A73-B3F0-08A32B4B4F9D}"/>
    <dgm:cxn modelId="{F229BC8A-4A92-4DDB-A804-A762A42F616B}" type="presOf" srcId="{507E2A0E-AFF9-44A7-B4D1-7DF02F1F5700}" destId="{53840B5E-000F-413F-B31A-DDF0BA95D486}" srcOrd="0" destOrd="2" presId="urn:microsoft.com/office/officeart/2016/7/layout/AccentHomeChevronProcess"/>
    <dgm:cxn modelId="{31C40B8B-47CE-4961-A3B7-244DFFECE812}" srcId="{4804FA30-4D00-4122-89D8-BAD1A5D0786A}" destId="{C5D81B53-88A2-4D2E-8850-D46E176FEE0E}" srcOrd="1" destOrd="0" parTransId="{0B658E1B-6573-4BE7-8002-84C5860345F4}" sibTransId="{6AE22CD1-6783-4D0D-BDA4-CE966FEE825E}"/>
    <dgm:cxn modelId="{DFB4A08D-1CCC-4518-AA8D-7AEF9B21F9D9}" type="presOf" srcId="{21006D6F-03D3-497D-B533-FAD87F98E7B9}" destId="{95F35520-B264-41AF-83EF-9D5BA63C0CE5}" srcOrd="0" destOrd="8" presId="urn:microsoft.com/office/officeart/2016/7/layout/AccentHomeChevronProcess"/>
    <dgm:cxn modelId="{AE18AC8D-A86D-4EC1-8E0E-923CF16677B1}" type="presOf" srcId="{1CF8EF3A-B991-4BFD-ABDA-F93A7FDECBB9}" destId="{603AD849-DED6-4ECD-8A1C-1801DEB2D121}" srcOrd="0" destOrd="0" presId="urn:microsoft.com/office/officeart/2016/7/layout/AccentHomeChevronProcess"/>
    <dgm:cxn modelId="{2361E591-5529-4407-95DB-E66471B1AC2E}" srcId="{FF7A9573-60F3-4CD1-B781-5707B91AA049}" destId="{8F775633-F0B6-4D43-8D2A-1E70B50D0751}" srcOrd="1" destOrd="0" parTransId="{23FFD36A-2B47-4BD2-AF30-61036F47CDAD}" sibTransId="{56654ED1-BAC7-427E-B79A-BC29B937C7AE}"/>
    <dgm:cxn modelId="{FA393293-2DA6-45FD-8028-1C0EEE2ECF05}" srcId="{F95EEA74-6C60-4B5C-B7F2-DF1F659BA0DB}" destId="{DA042BC8-153B-4C4E-9E80-AE51A78F82C6}" srcOrd="0" destOrd="0" parTransId="{6EF6D099-DC93-4137-BD2F-8E1D246B5F81}" sibTransId="{115818EC-95CF-4693-AD6F-EB3233AB3D03}"/>
    <dgm:cxn modelId="{5CF5B093-0BEB-4CAF-AA6F-7A6B8CAB2CAE}" type="presOf" srcId="{DA042BC8-153B-4C4E-9E80-AE51A78F82C6}" destId="{53840B5E-000F-413F-B31A-DDF0BA95D486}" srcOrd="0" destOrd="7" presId="urn:microsoft.com/office/officeart/2016/7/layout/AccentHomeChevronProcess"/>
    <dgm:cxn modelId="{2D5B7A94-8BAE-4073-A14D-16B65CBC5DA3}" srcId="{FF7A9573-60F3-4CD1-B781-5707B91AA049}" destId="{2720E75F-17A4-46EE-B35B-D3187C31D780}" srcOrd="5" destOrd="0" parTransId="{7A9CFDFF-3E3D-41E1-97C4-6250EF0FB2A1}" sibTransId="{7077C8DD-A9AF-41F0-9E40-3791CE240113}"/>
    <dgm:cxn modelId="{0D118D97-EE19-4425-A895-159CD71FF128}" type="presOf" srcId="{F55CE776-99FC-40CE-89C9-67A0F2657F19}" destId="{95F35520-B264-41AF-83EF-9D5BA63C0CE5}" srcOrd="0" destOrd="4" presId="urn:microsoft.com/office/officeart/2016/7/layout/AccentHomeChevronProcess"/>
    <dgm:cxn modelId="{7257CB98-FABB-40DB-B0B9-55F76A745765}" type="presOf" srcId="{7EF6EA9C-720A-4A42-A76C-918BE9F61CDC}" destId="{95F35520-B264-41AF-83EF-9D5BA63C0CE5}" srcOrd="0" destOrd="6" presId="urn:microsoft.com/office/officeart/2016/7/layout/AccentHomeChevronProcess"/>
    <dgm:cxn modelId="{638E2E9C-5637-4A20-AD85-E06C76A46EB6}" srcId="{2FD45378-1420-4A00-AD6E-B3F6CDF235E0}" destId="{B01EEFB2-6BDF-4D5E-BCE5-D0B79572C385}" srcOrd="2" destOrd="0" parTransId="{99A0E1F1-BDC0-4E31-A8A0-4CB799F55CF4}" sibTransId="{A01AE950-CFAD-4DD7-9982-B1840D2E62A7}"/>
    <dgm:cxn modelId="{FFBCA79D-56B8-49BB-B111-D4A0AB39B3C8}" type="presOf" srcId="{A1978279-3988-409C-9E5E-6BE9C7134EE0}" destId="{C0D34EC0-E6AE-4731-8283-1082967B3A44}" srcOrd="0" destOrd="5" presId="urn:microsoft.com/office/officeart/2016/7/layout/AccentHomeChevronProcess"/>
    <dgm:cxn modelId="{C7301D9E-84F9-4B69-8340-BFD669ECB4A8}" srcId="{FF7A9573-60F3-4CD1-B781-5707B91AA049}" destId="{35AB4C05-7A7B-4614-A049-9BDB0B83000C}" srcOrd="0" destOrd="0" parTransId="{C6D21901-2B33-48A6-8B01-CD3E75F9EA43}" sibTransId="{CC554DB9-F3B0-4FD1-80EA-84E2278C0EF0}"/>
    <dgm:cxn modelId="{5822259F-95E3-415B-A6F9-5CC247B217F8}" type="presOf" srcId="{9AEF5F52-F20D-4FF8-8D52-E5C1F0D379AB}" destId="{53840B5E-000F-413F-B31A-DDF0BA95D486}" srcOrd="0" destOrd="12" presId="urn:microsoft.com/office/officeart/2016/7/layout/AccentHomeChevronProcess"/>
    <dgm:cxn modelId="{6D7A28A3-3777-4078-A9B5-84EE9F660073}" srcId="{D1D371DB-C402-4719-86D9-F602CCB2173E}" destId="{1CF8EF3A-B991-4BFD-ABDA-F93A7FDECBB9}" srcOrd="1" destOrd="0" parTransId="{7041DFF8-BE23-4C59-8469-80B80576EE86}" sibTransId="{F7CB34A5-912F-415B-93F2-B2163E807B34}"/>
    <dgm:cxn modelId="{6E890DA5-A052-4CC5-A5D4-60D783D3F446}" type="presOf" srcId="{BE7A6FA5-57F4-4B7B-BE6E-29E951F2B95B}" destId="{95F35520-B264-41AF-83EF-9D5BA63C0CE5}" srcOrd="0" destOrd="0" presId="urn:microsoft.com/office/officeart/2016/7/layout/AccentHomeChevronProcess"/>
    <dgm:cxn modelId="{82A98CA7-CB80-4590-A3F6-C65012ABEBFC}" srcId="{6E8C87E6-45D5-4898-9CE7-AEAC1925871D}" destId="{880E0F2F-B8CE-49BE-A1A2-061473C45A9A}" srcOrd="0" destOrd="0" parTransId="{5437304F-578F-4D92-965F-504540866063}" sibTransId="{4AC80DF1-677A-4142-880A-5E626593CA47}"/>
    <dgm:cxn modelId="{58B7C2A8-E24E-47D9-B099-255F7CA45E09}" srcId="{F95EEA74-6C60-4B5C-B7F2-DF1F659BA0DB}" destId="{1657B62C-9F0F-4EC0-94D7-34C7562B5344}" srcOrd="2" destOrd="0" parTransId="{A49E5D8D-A08E-41FE-999D-BDB534006DA8}" sibTransId="{63699086-F67D-4856-A3BA-75AA2EEFE7F3}"/>
    <dgm:cxn modelId="{E5D0ECA8-4E37-4AD2-8B03-040A472D54D6}" type="presOf" srcId="{EA3AA4D2-D4BF-4CB0-AD25-5EBA9E28487E}" destId="{53840B5E-000F-413F-B31A-DDF0BA95D486}" srcOrd="0" destOrd="8" presId="urn:microsoft.com/office/officeart/2016/7/layout/AccentHomeChevronProcess"/>
    <dgm:cxn modelId="{AA58AFAB-B4D6-4601-9BAA-6972CD1EA6CC}" type="presOf" srcId="{A6E207CF-BDF5-48C3-BF80-EA8874D4702D}" destId="{14DCB7FD-CDAD-48E0-82A2-3EC2F70EE7E3}" srcOrd="0" destOrd="7" presId="urn:microsoft.com/office/officeart/2016/7/layout/AccentHomeChevronProcess"/>
    <dgm:cxn modelId="{F2C8F5AC-E2FA-43E4-A8CC-62282DAACE63}" type="presOf" srcId="{B8FB39D3-0779-487E-BFAE-E84B23C9A1A3}" destId="{C0D34EC0-E6AE-4731-8283-1082967B3A44}" srcOrd="0" destOrd="3" presId="urn:microsoft.com/office/officeart/2016/7/layout/AccentHomeChevronProcess"/>
    <dgm:cxn modelId="{9BCB5AAD-7C79-44A3-9098-D51DA83A6E94}" srcId="{4804FA30-4D00-4122-89D8-BAD1A5D0786A}" destId="{B8FB39D3-0779-487E-BFAE-E84B23C9A1A3}" srcOrd="3" destOrd="0" parTransId="{308179A3-F92B-4D7A-809B-D48A15AA70DB}" sibTransId="{91F1817B-C311-4561-ACA7-DD6A690BB6B0}"/>
    <dgm:cxn modelId="{A2DAA4AF-960C-40D4-B114-A6534693470A}" srcId="{BE7A6FA5-57F4-4B7B-BE6E-29E951F2B95B}" destId="{F55CE776-99FC-40CE-89C9-67A0F2657F19}" srcOrd="3" destOrd="0" parTransId="{8FE591BA-44F6-47EB-B53B-C0096F064D5F}" sibTransId="{7E8FF00D-4429-4D85-8DBB-8A5951F8D666}"/>
    <dgm:cxn modelId="{C5163AB1-EA9D-4382-8DB1-454A6D79E11E}" srcId="{7E450F05-DEF1-44C2-B5BD-49692DB7E0FA}" destId="{A6E207CF-BDF5-48C3-BF80-EA8874D4702D}" srcOrd="0" destOrd="0" parTransId="{19975B8C-A457-45B1-8EF3-E96AAFAAB87A}" sibTransId="{02D7D44F-75D4-4F18-8C09-60A748E44E0A}"/>
    <dgm:cxn modelId="{9C04F3B2-A3BC-426C-8B69-DC658DF4F0C0}" type="presOf" srcId="{07C0AA77-FC99-4B40-884E-CD35F7EE8BAF}" destId="{14DCB7FD-CDAD-48E0-82A2-3EC2F70EE7E3}" srcOrd="0" destOrd="11" presId="urn:microsoft.com/office/officeart/2016/7/layout/AccentHomeChevronProcess"/>
    <dgm:cxn modelId="{366C3DB4-3CDA-43DA-9E84-0E2FD700A821}" type="presOf" srcId="{7E450F05-DEF1-44C2-B5BD-49692DB7E0FA}" destId="{14DCB7FD-CDAD-48E0-82A2-3EC2F70EE7E3}" srcOrd="0" destOrd="6" presId="urn:microsoft.com/office/officeart/2016/7/layout/AccentHomeChevronProcess"/>
    <dgm:cxn modelId="{EB942CB6-D3A1-42D0-AC50-4FD3A6E55AB8}" type="presOf" srcId="{67B77865-CF74-4A79-9A3E-E119A5D42A41}" destId="{14DCB7FD-CDAD-48E0-82A2-3EC2F70EE7E3}" srcOrd="0" destOrd="9" presId="urn:microsoft.com/office/officeart/2016/7/layout/AccentHomeChevronProcess"/>
    <dgm:cxn modelId="{A3C5B4B6-CAAC-4904-8B25-B1E3332ECAA6}" type="presOf" srcId="{9DDB5D82-051A-47AF-99FF-9DD4523E1975}" destId="{14DCB7FD-CDAD-48E0-82A2-3EC2F70EE7E3}" srcOrd="0" destOrd="4" presId="urn:microsoft.com/office/officeart/2016/7/layout/AccentHomeChevronProcess"/>
    <dgm:cxn modelId="{6922E8B8-987D-41A6-8067-D06F23B6A578}" type="presOf" srcId="{BD194A02-BAAD-4666-A618-EC701C3B8E28}" destId="{95F35520-B264-41AF-83EF-9D5BA63C0CE5}" srcOrd="0" destOrd="1" presId="urn:microsoft.com/office/officeart/2016/7/layout/AccentHomeChevronProcess"/>
    <dgm:cxn modelId="{04B971BA-FB80-4EE1-8972-A5504EBF0E6A}" srcId="{BE7A6FA5-57F4-4B7B-BE6E-29E951F2B95B}" destId="{B06E952C-96E0-4FB7-93A1-4F87E5B778A6}" srcOrd="2" destOrd="0" parTransId="{EE1E1018-9F5F-4921-AB02-4543D270AA09}" sibTransId="{F08E62AF-BBB3-41C0-8CC1-A35384D575AE}"/>
    <dgm:cxn modelId="{13321ABB-D38C-4F56-9FEC-D0754605021A}" srcId="{F95EEA74-6C60-4B5C-B7F2-DF1F659BA0DB}" destId="{59E62923-01DC-42B4-A259-7FB261908FE6}" srcOrd="3" destOrd="0" parTransId="{371248E1-048A-4876-BE8A-F7BAC96329B6}" sibTransId="{71309317-330E-4DF5-90AF-6080D89F5AEB}"/>
    <dgm:cxn modelId="{0E1B8EBE-7D23-4605-AAE3-00368379FE13}" srcId="{BE0D49C4-AA10-46AB-BF13-45BE8D72B6A8}" destId="{21006D6F-03D3-497D-B533-FAD87F98E7B9}" srcOrd="0" destOrd="0" parTransId="{6F9F350F-E47B-4158-86EF-2C1965DB8AC0}" sibTransId="{D081502F-65B8-4869-B5EB-100B58E14078}"/>
    <dgm:cxn modelId="{FD00A0BE-F8BC-4EE3-9ECF-4D9971C538D0}" srcId="{35AB4C05-7A7B-4614-A049-9BDB0B83000C}" destId="{05736315-232F-4867-895A-77D458BE7B69}" srcOrd="0" destOrd="0" parTransId="{11415B44-775D-47EC-A847-E728801C1A67}" sibTransId="{59853067-9421-47F4-9C5C-4393D08F77A3}"/>
    <dgm:cxn modelId="{6A77B1BE-288E-4158-B129-6C1B33FD91DC}" srcId="{4804FA30-4D00-4122-89D8-BAD1A5D0786A}" destId="{49D2D8B0-F4A7-4DC2-9035-3914C91C64D4}" srcOrd="0" destOrd="0" parTransId="{01673CD5-A813-46DB-8CE2-44EF8D1AC9FE}" sibTransId="{57A9CE93-C2C0-47B8-9C02-FC71EA654B57}"/>
    <dgm:cxn modelId="{80B897C1-75EA-499F-93C0-3144FDB6D696}" srcId="{1CF8EF3A-B991-4BFD-ABDA-F93A7FDECBB9}" destId="{0C1A0E11-3DE8-4D56-984D-52CB02290E69}" srcOrd="2" destOrd="0" parTransId="{0815D959-5437-4C85-8582-DEF8A0E9CB91}" sibTransId="{63BEEB20-A4D1-477A-90F8-CFCF3966FB9D}"/>
    <dgm:cxn modelId="{273325C2-A28A-4AF6-BF21-BEC40095497E}" type="presOf" srcId="{8A241B3E-EE2C-4057-BEA9-A514FBC328A3}" destId="{C0D34EC0-E6AE-4731-8283-1082967B3A44}" srcOrd="0" destOrd="4" presId="urn:microsoft.com/office/officeart/2016/7/layout/AccentHomeChevronProcess"/>
    <dgm:cxn modelId="{E56836C5-5559-4875-BF47-D8D26477B983}" type="presOf" srcId="{0F6253AD-4C0A-41EE-BE6F-D28DBBC301F5}" destId="{53840B5E-000F-413F-B31A-DDF0BA95D486}" srcOrd="0" destOrd="5" presId="urn:microsoft.com/office/officeart/2016/7/layout/AccentHomeChevronProcess"/>
    <dgm:cxn modelId="{029C2DC6-41B6-4781-B5B0-24410A9EEFD2}" srcId="{BE7A6FA5-57F4-4B7B-BE6E-29E951F2B95B}" destId="{177450C8-AB72-4A12-AAE9-C20C566150D8}" srcOrd="1" destOrd="0" parTransId="{3129EB70-AEFA-41AF-857A-2DA74002A822}" sibTransId="{3C879FB0-BF1F-472C-AE3D-F951100FC096}"/>
    <dgm:cxn modelId="{53C47EC7-6835-450A-96BE-2CBF1C6EC70F}" type="presOf" srcId="{FB39A561-4339-44F3-AA9B-758F7AA0012B}" destId="{53840B5E-000F-413F-B31A-DDF0BA95D486}" srcOrd="0" destOrd="15" presId="urn:microsoft.com/office/officeart/2016/7/layout/AccentHomeChevronProcess"/>
    <dgm:cxn modelId="{1A93B6CA-CF4C-44CA-B2F1-AB42A9D61BD5}" srcId="{BE7A6FA5-57F4-4B7B-BE6E-29E951F2B95B}" destId="{225C4F3E-033B-431B-A630-4F0D9E4F32E4}" srcOrd="4" destOrd="0" parTransId="{45ED277F-64B7-48AF-BBD1-7F86F4487B64}" sibTransId="{48EA8AF3-18E4-4B10-8189-7805BD36DC4F}"/>
    <dgm:cxn modelId="{778418CC-C6D0-4C08-872A-0E4E79045FF0}" type="presOf" srcId="{05736315-232F-4867-895A-77D458BE7B69}" destId="{AC99DC0D-CB11-4651-8714-AF2602FA136C}" srcOrd="0" destOrd="1" presId="urn:microsoft.com/office/officeart/2016/7/layout/AccentHomeChevronProcess"/>
    <dgm:cxn modelId="{05D45BCF-2B6D-4476-A9E4-E650D8334264}" type="presOf" srcId="{2FD45378-1420-4A00-AD6E-B3F6CDF235E0}" destId="{EC7836B2-B248-44A4-AC96-48CA99B1AC02}" srcOrd="0" destOrd="0" presId="urn:microsoft.com/office/officeart/2016/7/layout/AccentHomeChevronProcess"/>
    <dgm:cxn modelId="{B81792D1-4616-4164-AA22-A9BD5569D4A2}" srcId="{FF7A9573-60F3-4CD1-B781-5707B91AA049}" destId="{73BA5F01-3C71-4BA1-AAA8-082B031F24E2}" srcOrd="2" destOrd="0" parTransId="{E272882F-6CCF-4448-A043-3F2658289E49}" sibTransId="{B1F0CE8A-D4B8-4B07-82D7-B3CF8D9AF6C1}"/>
    <dgm:cxn modelId="{DD7329D4-F09C-4A2B-8648-D8F28570F7AB}" type="presOf" srcId="{7CBE35C2-3F2A-4DC3-AFC4-AC2C8A65DB59}" destId="{53840B5E-000F-413F-B31A-DDF0BA95D486}" srcOrd="0" destOrd="3" presId="urn:microsoft.com/office/officeart/2016/7/layout/AccentHomeChevronProcess"/>
    <dgm:cxn modelId="{F4C79ED5-922E-423E-8BD4-C32A3EC72D93}" srcId="{4804FA30-4D00-4122-89D8-BAD1A5D0786A}" destId="{8A241B3E-EE2C-4057-BEA9-A514FBC328A3}" srcOrd="4" destOrd="0" parTransId="{DA293A8D-3B53-4D30-9397-A8FA4F02A878}" sibTransId="{15C4C0EB-24B5-444E-BEDA-EF7C4BF023D9}"/>
    <dgm:cxn modelId="{ADC91FD6-B3B6-46FE-BF75-939B289A8F47}" srcId="{2FD45378-1420-4A00-AD6E-B3F6CDF235E0}" destId="{BE7A6FA5-57F4-4B7B-BE6E-29E951F2B95B}" srcOrd="0" destOrd="0" parTransId="{B82EF8BE-8908-434E-821A-A3DAFE1DB22F}" sibTransId="{FAA5A169-A0C1-4B65-BF51-AD14F9C832E2}"/>
    <dgm:cxn modelId="{8FC26DD6-9B61-471A-A40F-BC48F59D0B40}" type="presOf" srcId="{0283754C-14EE-4AE0-A804-39A085CC4B60}" destId="{53840B5E-000F-413F-B31A-DDF0BA95D486}" srcOrd="0" destOrd="13" presId="urn:microsoft.com/office/officeart/2016/7/layout/AccentHomeChevronProcess"/>
    <dgm:cxn modelId="{224641D7-AE70-45C8-8ABE-C61C2C672D06}" srcId="{1CF8EF3A-B991-4BFD-ABDA-F93A7FDECBB9}" destId="{67B77865-CF74-4A79-9A3E-E119A5D42A41}" srcOrd="4" destOrd="0" parTransId="{46964527-DE9D-4454-87A7-5E33154EB4C1}" sibTransId="{2C2A594E-A47D-47FD-A155-DCC2AB2FC67A}"/>
    <dgm:cxn modelId="{E512C1D7-46F9-4DEE-A32D-DE20E71F71AE}" type="presOf" srcId="{225C4F3E-033B-431B-A630-4F0D9E4F32E4}" destId="{95F35520-B264-41AF-83EF-9D5BA63C0CE5}" srcOrd="0" destOrd="5" presId="urn:microsoft.com/office/officeart/2016/7/layout/AccentHomeChevronProcess"/>
    <dgm:cxn modelId="{6CB32CD8-5CDA-4157-B335-CAC46BCF600E}" type="presOf" srcId="{E82E0DA5-1FA7-4223-B7EE-EFA124ACE9F9}" destId="{53840B5E-000F-413F-B31A-DDF0BA95D486}" srcOrd="0" destOrd="1" presId="urn:microsoft.com/office/officeart/2016/7/layout/AccentHomeChevronProcess"/>
    <dgm:cxn modelId="{6EA883D9-8F15-4A6B-A8B7-56F8AA3D64A8}" srcId="{7E450F05-DEF1-44C2-B5BD-49692DB7E0FA}" destId="{B6DCBB21-B115-4468-AB14-4E5A78C68562}" srcOrd="1" destOrd="0" parTransId="{6A5DC69C-BFEB-43CE-91F3-DB35C0AC33FA}" sibTransId="{61D48FA6-E4D9-430D-876A-722DFBB9DDC9}"/>
    <dgm:cxn modelId="{CAB0F8D9-FF93-4145-A75D-9A2F65660CD8}" type="presOf" srcId="{C5C7D696-5423-4421-A8F6-DEDE83E0C354}" destId="{14DCB7FD-CDAD-48E0-82A2-3EC2F70EE7E3}" srcOrd="0" destOrd="5" presId="urn:microsoft.com/office/officeart/2016/7/layout/AccentHomeChevronProcess"/>
    <dgm:cxn modelId="{F13589DA-BB4D-4242-A849-690A3A72421A}" type="presOf" srcId="{D50961AA-AFF4-4AEC-8154-015A3EDC02E2}" destId="{95F35520-B264-41AF-83EF-9D5BA63C0CE5}" srcOrd="0" destOrd="11" presId="urn:microsoft.com/office/officeart/2016/7/layout/AccentHomeChevronProcess"/>
    <dgm:cxn modelId="{1543CFDA-1AD2-4BD6-871E-FF4515AE895C}" srcId="{0C1A0E11-3DE8-4D56-984D-52CB02290E69}" destId="{C5C7D696-5423-4421-A8F6-DEDE83E0C354}" srcOrd="1" destOrd="0" parTransId="{58FF8CB4-43C9-4A47-B7D8-2A6C4EF0D595}" sibTransId="{BA44B8E5-1948-434A-AAD5-393A76CF363F}"/>
    <dgm:cxn modelId="{FD884DDD-DB6B-4F67-A92B-5A4CED076C2F}" type="presOf" srcId="{D1D371DB-C402-4719-86D9-F602CCB2173E}" destId="{27B995ED-485B-416E-A773-C1D8E5F4741E}" srcOrd="0" destOrd="0" presId="urn:microsoft.com/office/officeart/2016/7/layout/AccentHomeChevronProcess"/>
    <dgm:cxn modelId="{4D112DDE-E0D3-4C74-B22B-9D89B83B04BF}" type="presOf" srcId="{2720E75F-17A4-46EE-B35B-D3187C31D780}" destId="{AC99DC0D-CB11-4651-8714-AF2602FA136C}" srcOrd="0" destOrd="9" presId="urn:microsoft.com/office/officeart/2016/7/layout/AccentHomeChevronProcess"/>
    <dgm:cxn modelId="{C15470E2-2272-471C-8AF8-2FA9A935B32B}" type="presOf" srcId="{B6DCBB21-B115-4468-AB14-4E5A78C68562}" destId="{14DCB7FD-CDAD-48E0-82A2-3EC2F70EE7E3}" srcOrd="0" destOrd="8" presId="urn:microsoft.com/office/officeart/2016/7/layout/AccentHomeChevronProcess"/>
    <dgm:cxn modelId="{7C6B32E8-D5C6-45D0-B759-A8825B10450A}" srcId="{F95EEA74-6C60-4B5C-B7F2-DF1F659BA0DB}" destId="{FB39A561-4339-44F3-AA9B-758F7AA0012B}" srcOrd="8" destOrd="0" parTransId="{F05428A6-6499-4E6E-B93F-2C3744F815AF}" sibTransId="{7154133A-C49B-4C8F-932A-E59A9FB1054A}"/>
    <dgm:cxn modelId="{382253EA-2AE6-44A3-AC03-A0132AB4D0D4}" srcId="{20716E5E-D5F8-4DF9-9B25-8BF971E55D0D}" destId="{B27F0F66-1777-49E8-AC41-E7EB9DEF4D7C}" srcOrd="0" destOrd="0" parTransId="{22A443A4-291A-4B3B-9397-AF9D86B71852}" sibTransId="{D8A7BA9E-9DC8-4F6F-A292-6CE3AE254AE5}"/>
    <dgm:cxn modelId="{969B35EF-0D4E-4E70-B4EA-1089D58C97E2}" srcId="{4804FA30-4D00-4122-89D8-BAD1A5D0786A}" destId="{D598C5AA-7383-442C-9194-37B10C2459A3}" srcOrd="2" destOrd="0" parTransId="{EFD54AD1-F03F-4B2E-8978-E19C9CE89F9F}" sibTransId="{A4539B6B-5D45-46B1-B034-D4A213647DA4}"/>
    <dgm:cxn modelId="{46295BF1-A4D3-4581-9173-5EBE4BED97C3}" srcId="{BF667D49-9870-4168-97FA-52B8A90BDD1C}" destId="{BC130973-71AD-4E87-AF15-5B0B61CCD137}" srcOrd="4" destOrd="0" parTransId="{12CA9785-F585-4ADA-B8A8-D5E9500A6A44}" sibTransId="{FB47E60B-7EFE-470A-B943-3C35676861C7}"/>
    <dgm:cxn modelId="{D64781F1-C1D7-4C5B-B461-F89A6D90806A}" srcId="{FF7A9573-60F3-4CD1-B781-5707B91AA049}" destId="{6B169A6B-C6AA-427C-8ACC-9908BF31A125}" srcOrd="3" destOrd="0" parTransId="{D578DBCF-D3E3-4511-8C0B-FD7A27FA158D}" sibTransId="{1250A14A-A97E-4F0D-BDBD-B13B0E40C42F}"/>
    <dgm:cxn modelId="{FADEEFF3-6756-4569-9C8F-E5679B6DAD88}" srcId="{2FD45378-1420-4A00-AD6E-B3F6CDF235E0}" destId="{3559C996-B00F-405D-B1F7-0FF087B95EE4}" srcOrd="3" destOrd="0" parTransId="{73582ED7-DA53-4B13-920E-637DC575A252}" sibTransId="{1E3F398F-64D8-48E5-B0D9-703F5DA95E36}"/>
    <dgm:cxn modelId="{6EE77AF5-0AF8-48C7-AADF-D5F18B4E64B8}" type="presOf" srcId="{8F775633-F0B6-4D43-8D2A-1E70B50D0751}" destId="{AC99DC0D-CB11-4651-8714-AF2602FA136C}" srcOrd="0" destOrd="4" presId="urn:microsoft.com/office/officeart/2016/7/layout/AccentHomeChevronProcess"/>
    <dgm:cxn modelId="{6800EBF5-BC7D-43CF-BE0B-BEC431131F94}" type="presOf" srcId="{F1FDB7E8-F97F-42F8-9A5B-F2BD398EBC1F}" destId="{AC99DC0D-CB11-4651-8714-AF2602FA136C}" srcOrd="0" destOrd="2" presId="urn:microsoft.com/office/officeart/2016/7/layout/AccentHomeChevronProcess"/>
    <dgm:cxn modelId="{05D337FC-0C9A-4375-B661-E1F70A9486A8}" srcId="{F95EEA74-6C60-4B5C-B7F2-DF1F659BA0DB}" destId="{08939FB3-6519-421E-A3E7-3E103C78E52D}" srcOrd="4" destOrd="0" parTransId="{69E7C0D2-5BE3-47F3-8841-AF226425DF68}" sibTransId="{C21BBE59-CD11-4DFD-944A-04524B0B9489}"/>
    <dgm:cxn modelId="{B66459FC-82F9-4A52-A85D-99B18242E805}" type="presOf" srcId="{2AE4C268-2F31-459E-B5AE-C22D5A9CFD1B}" destId="{14DCB7FD-CDAD-48E0-82A2-3EC2F70EE7E3}" srcOrd="0" destOrd="2" presId="urn:microsoft.com/office/officeart/2016/7/layout/AccentHomeChevronProcess"/>
    <dgm:cxn modelId="{447DE2FC-14BE-445A-878A-2979821D07CD}" srcId="{BF667D49-9870-4168-97FA-52B8A90BDD1C}" destId="{F95EEA74-6C60-4B5C-B7F2-DF1F659BA0DB}" srcOrd="6" destOrd="0" parTransId="{55470A13-CAD0-42EC-A514-3DFD8911D8D5}" sibTransId="{45B7C4E9-1B04-4BC5-8628-86D3B8F7B693}"/>
    <dgm:cxn modelId="{D7376EFE-C9E6-4A16-84C0-2434E7B69E36}" srcId="{BF667D49-9870-4168-97FA-52B8A90BDD1C}" destId="{573044CC-CCE0-4D6E-8037-358DEA5766EA}" srcOrd="0" destOrd="0" parTransId="{9CFE2F41-AF69-4460-8AE6-500B961D7E62}" sibTransId="{EAC730A8-17A2-43A8-8C06-8AF0F298D97D}"/>
    <dgm:cxn modelId="{C31DC4FF-BFEE-46F7-8146-F3D6BAFE4D99}" srcId="{D1D371DB-C402-4719-86D9-F602CCB2173E}" destId="{2FD45378-1420-4A00-AD6E-B3F6CDF235E0}" srcOrd="2" destOrd="0" parTransId="{FD64C133-7200-41DE-B243-485CF16A435F}" sibTransId="{1B20C916-4B40-442F-A63E-D42C7CD4E181}"/>
    <dgm:cxn modelId="{0ADE66B5-E621-4265-AE3C-FB70D69D84D1}" type="presParOf" srcId="{27B995ED-485B-416E-A773-C1D8E5F4741E}" destId="{459C9188-EDB7-4B4B-A7B7-7765D1D17310}" srcOrd="0" destOrd="0" presId="urn:microsoft.com/office/officeart/2016/7/layout/AccentHomeChevronProcess"/>
    <dgm:cxn modelId="{70A1F66D-34A7-4C16-B211-D216EBE0E7EB}" type="presParOf" srcId="{459C9188-EDB7-4B4B-A7B7-7765D1D17310}" destId="{8A8F2F21-407F-45D3-ACA8-23AE96A4F3C5}" srcOrd="0" destOrd="0" presId="urn:microsoft.com/office/officeart/2016/7/layout/AccentHomeChevronProcess"/>
    <dgm:cxn modelId="{EAA84067-0F77-4C8B-8CBB-B73B8D4C2F67}" type="presParOf" srcId="{459C9188-EDB7-4B4B-A7B7-7765D1D17310}" destId="{AC8A0BB3-FCD1-46C5-8AA4-AD1772609075}" srcOrd="1" destOrd="0" presId="urn:microsoft.com/office/officeart/2016/7/layout/AccentHomeChevronProcess"/>
    <dgm:cxn modelId="{3C4CD660-6D50-478E-9112-253298E47B72}" type="presParOf" srcId="{459C9188-EDB7-4B4B-A7B7-7765D1D17310}" destId="{AC99DC0D-CB11-4651-8714-AF2602FA136C}" srcOrd="2" destOrd="0" presId="urn:microsoft.com/office/officeart/2016/7/layout/AccentHomeChevronProcess"/>
    <dgm:cxn modelId="{5AE3D35F-0B05-41C3-816F-F99B9EA0CA8A}" type="presParOf" srcId="{459C9188-EDB7-4B4B-A7B7-7765D1D17310}" destId="{B74CBD60-7F1C-4A65-9BDA-5B6711E65872}" srcOrd="3" destOrd="0" presId="urn:microsoft.com/office/officeart/2016/7/layout/AccentHomeChevronProcess"/>
    <dgm:cxn modelId="{DBA0A9B8-6FCF-4627-A3F1-34E9D6B5C61D}" type="presParOf" srcId="{27B995ED-485B-416E-A773-C1D8E5F4741E}" destId="{D5A85403-D5D4-469E-962D-D09E33B31AA2}" srcOrd="1" destOrd="0" presId="urn:microsoft.com/office/officeart/2016/7/layout/AccentHomeChevronProcess"/>
    <dgm:cxn modelId="{26E6B675-6C31-440C-A9FB-4BCC3C052797}" type="presParOf" srcId="{27B995ED-485B-416E-A773-C1D8E5F4741E}" destId="{CD8941F1-1F0F-4E36-8FE0-6B9D86CE91FC}" srcOrd="2" destOrd="0" presId="urn:microsoft.com/office/officeart/2016/7/layout/AccentHomeChevronProcess"/>
    <dgm:cxn modelId="{E761D72F-D0FE-4115-A8CA-BB1806CF50D5}" type="presParOf" srcId="{CD8941F1-1F0F-4E36-8FE0-6B9D86CE91FC}" destId="{C5F55897-2248-4EE6-A5BC-0649CF3D292C}" srcOrd="0" destOrd="0" presId="urn:microsoft.com/office/officeart/2016/7/layout/AccentHomeChevronProcess"/>
    <dgm:cxn modelId="{88006174-C06C-4686-99E6-00557D264761}" type="presParOf" srcId="{CD8941F1-1F0F-4E36-8FE0-6B9D86CE91FC}" destId="{603AD849-DED6-4ECD-8A1C-1801DEB2D121}" srcOrd="1" destOrd="0" presId="urn:microsoft.com/office/officeart/2016/7/layout/AccentHomeChevronProcess"/>
    <dgm:cxn modelId="{15CC480D-B9A1-4399-BDAA-8722D2D4BB09}" type="presParOf" srcId="{CD8941F1-1F0F-4E36-8FE0-6B9D86CE91FC}" destId="{14DCB7FD-CDAD-48E0-82A2-3EC2F70EE7E3}" srcOrd="2" destOrd="0" presId="urn:microsoft.com/office/officeart/2016/7/layout/AccentHomeChevronProcess"/>
    <dgm:cxn modelId="{44BC255A-9CAF-4559-8BC5-570540BF02C2}" type="presParOf" srcId="{CD8941F1-1F0F-4E36-8FE0-6B9D86CE91FC}" destId="{F3E9C4FA-DB30-4272-969C-0350F7A29C29}" srcOrd="3" destOrd="0" presId="urn:microsoft.com/office/officeart/2016/7/layout/AccentHomeChevronProcess"/>
    <dgm:cxn modelId="{5C17ED14-D34C-4FD0-AA54-D11C97AE0EC7}" type="presParOf" srcId="{27B995ED-485B-416E-A773-C1D8E5F4741E}" destId="{90967629-D629-46D4-9421-09846EC57466}" srcOrd="3" destOrd="0" presId="urn:microsoft.com/office/officeart/2016/7/layout/AccentHomeChevronProcess"/>
    <dgm:cxn modelId="{21977805-AA9E-4BE9-9927-F02182D54E0D}" type="presParOf" srcId="{27B995ED-485B-416E-A773-C1D8E5F4741E}" destId="{18FE48E2-207F-4899-B295-7582648593E5}" srcOrd="4" destOrd="0" presId="urn:microsoft.com/office/officeart/2016/7/layout/AccentHomeChevronProcess"/>
    <dgm:cxn modelId="{FDA4E6FA-6B1B-4295-BA88-E3EF03AFECDB}" type="presParOf" srcId="{18FE48E2-207F-4899-B295-7582648593E5}" destId="{3DD963D5-6AE9-441B-B29D-F9CD952E8F46}" srcOrd="0" destOrd="0" presId="urn:microsoft.com/office/officeart/2016/7/layout/AccentHomeChevronProcess"/>
    <dgm:cxn modelId="{B3D3E662-E4DF-470C-9F10-2621CBC08DA4}" type="presParOf" srcId="{18FE48E2-207F-4899-B295-7582648593E5}" destId="{EC7836B2-B248-44A4-AC96-48CA99B1AC02}" srcOrd="1" destOrd="0" presId="urn:microsoft.com/office/officeart/2016/7/layout/AccentHomeChevronProcess"/>
    <dgm:cxn modelId="{FD768D35-74CB-4091-B812-C850FB658330}" type="presParOf" srcId="{18FE48E2-207F-4899-B295-7582648593E5}" destId="{95F35520-B264-41AF-83EF-9D5BA63C0CE5}" srcOrd="2" destOrd="0" presId="urn:microsoft.com/office/officeart/2016/7/layout/AccentHomeChevronProcess"/>
    <dgm:cxn modelId="{2053CD66-F12B-47D2-940A-8447BDA80966}" type="presParOf" srcId="{18FE48E2-207F-4899-B295-7582648593E5}" destId="{709372AA-C80C-40CA-A9A3-A02377CB53CC}" srcOrd="3" destOrd="0" presId="urn:microsoft.com/office/officeart/2016/7/layout/AccentHomeChevronProcess"/>
    <dgm:cxn modelId="{44C144FD-0DE2-487D-B226-B0679B92F44A}" type="presParOf" srcId="{27B995ED-485B-416E-A773-C1D8E5F4741E}" destId="{2E394A8B-1247-4E82-A95C-7BE3029F4AB0}" srcOrd="5" destOrd="0" presId="urn:microsoft.com/office/officeart/2016/7/layout/AccentHomeChevronProcess"/>
    <dgm:cxn modelId="{83E0DB6B-5D01-41F2-A6C1-F8A2CDC7337C}" type="presParOf" srcId="{27B995ED-485B-416E-A773-C1D8E5F4741E}" destId="{0A757480-C0AF-4E1B-A67B-7DF5E30E9833}" srcOrd="6" destOrd="0" presId="urn:microsoft.com/office/officeart/2016/7/layout/AccentHomeChevronProcess"/>
    <dgm:cxn modelId="{B4705238-2CC9-4BE6-9E6F-8543197EFC12}" type="presParOf" srcId="{0A757480-C0AF-4E1B-A67B-7DF5E30E9833}" destId="{E5D9B33F-574B-4F2D-A9A0-D43F6F016BA2}" srcOrd="0" destOrd="0" presId="urn:microsoft.com/office/officeart/2016/7/layout/AccentHomeChevronProcess"/>
    <dgm:cxn modelId="{5604C2D4-D8F1-4A85-A335-6E938A451E33}" type="presParOf" srcId="{0A757480-C0AF-4E1B-A67B-7DF5E30E9833}" destId="{991A0D98-A822-4E8D-8CEE-2F233F92373C}" srcOrd="1" destOrd="0" presId="urn:microsoft.com/office/officeart/2016/7/layout/AccentHomeChevronProcess"/>
    <dgm:cxn modelId="{E086885E-66C0-41CA-A706-86CA2530931C}" type="presParOf" srcId="{0A757480-C0AF-4E1B-A67B-7DF5E30E9833}" destId="{C0D34EC0-E6AE-4731-8283-1082967B3A44}" srcOrd="2" destOrd="0" presId="urn:microsoft.com/office/officeart/2016/7/layout/AccentHomeChevronProcess"/>
    <dgm:cxn modelId="{C375C092-D6CA-4DBD-BC9B-F3C4D1BB3AC7}" type="presParOf" srcId="{0A757480-C0AF-4E1B-A67B-7DF5E30E9833}" destId="{EF91D6D3-40CF-4B36-8B59-A9614D3669B9}" srcOrd="3" destOrd="0" presId="urn:microsoft.com/office/officeart/2016/7/layout/AccentHomeChevronProcess"/>
    <dgm:cxn modelId="{9F711D26-6CD5-488A-873C-04A318264C28}" type="presParOf" srcId="{27B995ED-485B-416E-A773-C1D8E5F4741E}" destId="{4E68B9FE-28B9-44D3-A086-6EE0BD29E557}" srcOrd="7" destOrd="0" presId="urn:microsoft.com/office/officeart/2016/7/layout/AccentHomeChevronProcess"/>
    <dgm:cxn modelId="{8C6D54FA-6B54-427A-8522-FC1EF584C749}" type="presParOf" srcId="{27B995ED-485B-416E-A773-C1D8E5F4741E}" destId="{F5CCD215-218D-4846-A2A2-C47FE49E82DB}" srcOrd="8" destOrd="0" presId="urn:microsoft.com/office/officeart/2016/7/layout/AccentHomeChevronProcess"/>
    <dgm:cxn modelId="{913CD6C4-3EBE-4881-ADE5-A0985267D99B}" type="presParOf" srcId="{F5CCD215-218D-4846-A2A2-C47FE49E82DB}" destId="{1A2ACC20-899E-4F58-8063-CEEDE13E17E6}" srcOrd="0" destOrd="0" presId="urn:microsoft.com/office/officeart/2016/7/layout/AccentHomeChevronProcess"/>
    <dgm:cxn modelId="{504B3DD9-AF2A-42F9-8A58-4B810AB911D1}" type="presParOf" srcId="{F5CCD215-218D-4846-A2A2-C47FE49E82DB}" destId="{EB56EA07-9C47-448A-844C-19E2862BCE0F}" srcOrd="1" destOrd="0" presId="urn:microsoft.com/office/officeart/2016/7/layout/AccentHomeChevronProcess"/>
    <dgm:cxn modelId="{68813400-28F0-49E9-8A66-AF88525B673E}" type="presParOf" srcId="{F5CCD215-218D-4846-A2A2-C47FE49E82DB}" destId="{53840B5E-000F-413F-B31A-DDF0BA95D486}" srcOrd="2" destOrd="0" presId="urn:microsoft.com/office/officeart/2016/7/layout/AccentHomeChevronProcess"/>
    <dgm:cxn modelId="{CCA8994E-BEA8-4367-BC25-59EDE24D93B3}" type="presParOf" srcId="{F5CCD215-218D-4846-A2A2-C47FE49E82DB}" destId="{0B41CFC3-D431-42E3-B598-5268E41FD5D3}" srcOrd="3" destOrd="0" presId="urn:microsoft.com/office/officeart/2016/7/layout/AccentHomeChevron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8F2F21-407F-45D3-ACA8-23AE96A4F3C5}">
      <dsp:nvSpPr>
        <dsp:cNvPr id="0" name=""/>
        <dsp:cNvSpPr/>
      </dsp:nvSpPr>
      <dsp:spPr>
        <a:xfrm rot="5400000">
          <a:off x="-1468756" y="2856325"/>
          <a:ext cx="3117393" cy="175758"/>
        </a:xfrm>
        <a:prstGeom prst="corner">
          <a:avLst>
            <a:gd name="adj1" fmla="val 1000"/>
            <a:gd name="adj2" fmla="val 1000"/>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C8A0BB3-FCD1-46C5-8AA4-AD1772609075}">
      <dsp:nvSpPr>
        <dsp:cNvPr id="0" name=""/>
        <dsp:cNvSpPr/>
      </dsp:nvSpPr>
      <dsp:spPr>
        <a:xfrm>
          <a:off x="2060" y="4502901"/>
          <a:ext cx="2196981" cy="1039131"/>
        </a:xfrm>
        <a:prstGeom prst="homePlate">
          <a:avLst>
            <a:gd name="adj" fmla="val 25000"/>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254000" rIns="127000" bIns="254000" numCol="1" spcCol="1270" anchor="ctr" anchorCtr="0">
          <a:noAutofit/>
        </a:bodyPr>
        <a:lstStyle/>
        <a:p>
          <a:pPr marL="0" lvl="0" indent="0" algn="ctr" defTabSz="889000" rtl="0">
            <a:lnSpc>
              <a:spcPct val="90000"/>
            </a:lnSpc>
            <a:spcBef>
              <a:spcPct val="0"/>
            </a:spcBef>
            <a:spcAft>
              <a:spcPct val="35000"/>
            </a:spcAft>
            <a:buNone/>
          </a:pPr>
          <a:r>
            <a:rPr lang="en-US" sz="2000" kern="1200">
              <a:latin typeface="Segoe UI Semibold"/>
            </a:rPr>
            <a:t>Feb </a:t>
          </a:r>
          <a:endParaRPr lang="en-US" sz="2000" kern="1200"/>
        </a:p>
      </dsp:txBody>
      <dsp:txXfrm>
        <a:off x="2060" y="4502901"/>
        <a:ext cx="2067090" cy="1039131"/>
      </dsp:txXfrm>
    </dsp:sp>
    <dsp:sp modelId="{AC99DC0D-CB11-4651-8714-AF2602FA136C}">
      <dsp:nvSpPr>
        <dsp:cNvPr id="0" name=""/>
        <dsp:cNvSpPr/>
      </dsp:nvSpPr>
      <dsp:spPr>
        <a:xfrm>
          <a:off x="177818" y="1490963"/>
          <a:ext cx="1783948" cy="25055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rtl="0">
            <a:lnSpc>
              <a:spcPct val="90000"/>
            </a:lnSpc>
            <a:spcBef>
              <a:spcPct val="0"/>
            </a:spcBef>
            <a:spcAft>
              <a:spcPct val="35000"/>
            </a:spcAft>
            <a:buNone/>
          </a:pPr>
          <a:r>
            <a:rPr lang="en-US" sz="1100" kern="1200">
              <a:solidFill>
                <a:srgbClr val="92D050"/>
              </a:solidFill>
              <a:latin typeface="Segoe UI Semibold"/>
              <a:cs typeface="Segoe UI Semibold"/>
            </a:rPr>
            <a:t>JetBrains</a:t>
          </a:r>
        </a:p>
        <a:p>
          <a:pPr marL="57150" lvl="1" indent="-57150" algn="l" defTabSz="400050" rtl="0">
            <a:lnSpc>
              <a:spcPct val="90000"/>
            </a:lnSpc>
            <a:spcBef>
              <a:spcPct val="0"/>
            </a:spcBef>
            <a:spcAft>
              <a:spcPct val="15000"/>
            </a:spcAft>
            <a:buChar char="•"/>
          </a:pPr>
          <a:r>
            <a:rPr lang="en-US" sz="900" kern="1200">
              <a:solidFill>
                <a:schemeClr val="tx1"/>
              </a:solidFill>
              <a:latin typeface="Segoe UI Semibold"/>
              <a:cs typeface="Segoe UI Semibold"/>
            </a:rPr>
            <a:t>Code Review</a:t>
          </a:r>
        </a:p>
        <a:p>
          <a:pPr marL="57150" lvl="1" indent="-57150" algn="l" defTabSz="400050" rtl="0">
            <a:lnSpc>
              <a:spcPct val="90000"/>
            </a:lnSpc>
            <a:spcBef>
              <a:spcPct val="0"/>
            </a:spcBef>
            <a:spcAft>
              <a:spcPct val="15000"/>
            </a:spcAft>
            <a:buChar char="•"/>
          </a:pPr>
          <a:r>
            <a:rPr lang="en-US" sz="900" kern="1200">
              <a:solidFill>
                <a:schemeClr val="tx1"/>
              </a:solidFill>
              <a:latin typeface="Segoe UI Semibold"/>
              <a:cs typeface="Segoe UI Semibold"/>
            </a:rPr>
            <a:t>Code Referencing</a:t>
          </a:r>
        </a:p>
        <a:p>
          <a:pPr marL="57150" lvl="1" indent="-57150" algn="l" defTabSz="400050" rtl="0">
            <a:lnSpc>
              <a:spcPct val="90000"/>
            </a:lnSpc>
            <a:spcBef>
              <a:spcPct val="0"/>
            </a:spcBef>
            <a:spcAft>
              <a:spcPct val="15000"/>
            </a:spcAft>
            <a:buChar char="•"/>
          </a:pPr>
          <a:r>
            <a:rPr lang="en-US" sz="900" kern="1200">
              <a:solidFill>
                <a:schemeClr val="tx1"/>
              </a:solidFill>
              <a:latin typeface="Segoe UI Semibold"/>
              <a:cs typeface="Segoe UI Semibold"/>
            </a:rPr>
            <a:t>Copilot Vision</a:t>
          </a:r>
        </a:p>
        <a:p>
          <a:pPr marL="0" lvl="0" indent="0" algn="l" defTabSz="488950" rtl="0">
            <a:lnSpc>
              <a:spcPct val="90000"/>
            </a:lnSpc>
            <a:spcBef>
              <a:spcPct val="0"/>
            </a:spcBef>
            <a:spcAft>
              <a:spcPct val="35000"/>
            </a:spcAft>
            <a:buNone/>
          </a:pPr>
          <a:endParaRPr lang="en-US" sz="1100" kern="1200">
            <a:solidFill>
              <a:srgbClr val="000000"/>
            </a:solidFill>
            <a:latin typeface="Segoe UI Semibold"/>
            <a:cs typeface="Segoe UI Semibold"/>
          </a:endParaRPr>
        </a:p>
        <a:p>
          <a:pPr marL="0" lvl="0" indent="0" algn="l" defTabSz="488950" rtl="0">
            <a:lnSpc>
              <a:spcPct val="90000"/>
            </a:lnSpc>
            <a:spcBef>
              <a:spcPct val="0"/>
            </a:spcBef>
            <a:spcAft>
              <a:spcPct val="35000"/>
            </a:spcAft>
            <a:buNone/>
          </a:pPr>
          <a:r>
            <a:rPr lang="en-US" sz="1100" kern="1200">
              <a:solidFill>
                <a:srgbClr val="C00000"/>
              </a:solidFill>
              <a:latin typeface="Segoe UI Semibold"/>
              <a:cs typeface="Segoe UI Semibold"/>
            </a:rPr>
            <a:t>Eclipse </a:t>
          </a:r>
          <a:endParaRPr lang="en-US" sz="1100" kern="1200">
            <a:solidFill>
              <a:srgbClr val="FFC000"/>
            </a:solidFill>
            <a:latin typeface="Segoe UI Semibold"/>
            <a:cs typeface="Segoe UI Semibold"/>
          </a:endParaRPr>
        </a:p>
        <a:p>
          <a:pPr marL="57150" lvl="1" indent="-57150" algn="l" defTabSz="400050" rtl="0">
            <a:lnSpc>
              <a:spcPct val="90000"/>
            </a:lnSpc>
            <a:spcBef>
              <a:spcPct val="0"/>
            </a:spcBef>
            <a:spcAft>
              <a:spcPct val="15000"/>
            </a:spcAft>
            <a:buChar char="•"/>
          </a:pPr>
          <a:r>
            <a:rPr lang="en-US" sz="900" kern="1200">
              <a:latin typeface="Segoe UI Semibold"/>
              <a:cs typeface="Segoe UI Semibold"/>
            </a:rPr>
            <a:t>Code Completion(Public Preview) </a:t>
          </a:r>
          <a:endParaRPr lang="en-US" sz="900" kern="1200">
            <a:solidFill>
              <a:srgbClr val="FFC000"/>
            </a:solidFill>
          </a:endParaRPr>
        </a:p>
        <a:p>
          <a:pPr marL="0" lvl="0" indent="0" algn="l" defTabSz="488950">
            <a:lnSpc>
              <a:spcPct val="90000"/>
            </a:lnSpc>
            <a:spcBef>
              <a:spcPct val="0"/>
            </a:spcBef>
            <a:spcAft>
              <a:spcPct val="35000"/>
            </a:spcAft>
            <a:buNone/>
          </a:pPr>
          <a:endParaRPr lang="en-US" sz="1100" kern="1200">
            <a:latin typeface="Segoe UI Semibold"/>
          </a:endParaRPr>
        </a:p>
        <a:p>
          <a:pPr marL="0" lvl="0" indent="0" algn="l" defTabSz="488950">
            <a:lnSpc>
              <a:spcPct val="90000"/>
            </a:lnSpc>
            <a:spcBef>
              <a:spcPct val="0"/>
            </a:spcBef>
            <a:spcAft>
              <a:spcPct val="35000"/>
            </a:spcAft>
            <a:buNone/>
          </a:pPr>
          <a:endParaRPr lang="en-US" sz="1100" kern="1200">
            <a:latin typeface="Segoe UI Semibold"/>
          </a:endParaRPr>
        </a:p>
        <a:p>
          <a:pPr marL="0" lvl="0" indent="0" algn="l" defTabSz="488950" rtl="0">
            <a:lnSpc>
              <a:spcPct val="90000"/>
            </a:lnSpc>
            <a:spcBef>
              <a:spcPct val="0"/>
            </a:spcBef>
            <a:spcAft>
              <a:spcPct val="35000"/>
            </a:spcAft>
            <a:buNone/>
          </a:pPr>
          <a:r>
            <a:rPr lang="en-US" sz="1100" kern="1200">
              <a:solidFill>
                <a:srgbClr val="0070C0"/>
              </a:solidFill>
              <a:latin typeface="Segoe UI Semibold"/>
            </a:rPr>
            <a:t>Xcode </a:t>
          </a:r>
        </a:p>
        <a:p>
          <a:pPr marL="57150" lvl="1" indent="-57150" algn="l" defTabSz="400050" rtl="0">
            <a:lnSpc>
              <a:spcPct val="90000"/>
            </a:lnSpc>
            <a:spcBef>
              <a:spcPct val="0"/>
            </a:spcBef>
            <a:spcAft>
              <a:spcPct val="15000"/>
            </a:spcAft>
            <a:buChar char="•"/>
          </a:pPr>
          <a:r>
            <a:rPr lang="en-US" sz="900" kern="1200">
              <a:solidFill>
                <a:srgbClr val="FFFFFF"/>
              </a:solidFill>
              <a:latin typeface="Segoe UI Semibold"/>
            </a:rPr>
            <a:t>Chat(Public Preview)</a:t>
          </a:r>
        </a:p>
        <a:p>
          <a:pPr marL="57150" lvl="1" indent="-57150" algn="l" defTabSz="400050">
            <a:lnSpc>
              <a:spcPct val="90000"/>
            </a:lnSpc>
            <a:spcBef>
              <a:spcPct val="0"/>
            </a:spcBef>
            <a:spcAft>
              <a:spcPct val="15000"/>
            </a:spcAft>
            <a:buChar char="•"/>
          </a:pPr>
          <a:r>
            <a:rPr lang="en-US" sz="900" kern="1200">
              <a:solidFill>
                <a:srgbClr val="FFFFFF"/>
              </a:solidFill>
              <a:latin typeface="Segoe UI Semibold"/>
            </a:rPr>
            <a:t>Code Completion(GA)</a:t>
          </a:r>
          <a:endParaRPr lang="en-US" sz="900" kern="1200">
            <a:solidFill>
              <a:srgbClr val="FFFFFF"/>
            </a:solidFill>
          </a:endParaRPr>
        </a:p>
      </dsp:txBody>
      <dsp:txXfrm>
        <a:off x="177818" y="1490963"/>
        <a:ext cx="1783948" cy="2505555"/>
      </dsp:txXfrm>
    </dsp:sp>
    <dsp:sp modelId="{C5F55897-2248-4EE6-A5BC-0649CF3D292C}">
      <dsp:nvSpPr>
        <dsp:cNvPr id="0" name=""/>
        <dsp:cNvSpPr/>
      </dsp:nvSpPr>
      <dsp:spPr>
        <a:xfrm rot="5400000">
          <a:off x="618375" y="2856325"/>
          <a:ext cx="3117393" cy="175758"/>
        </a:xfrm>
        <a:prstGeom prst="corner">
          <a:avLst>
            <a:gd name="adj1" fmla="val 1000"/>
            <a:gd name="adj2" fmla="val 1000"/>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03AD849-DED6-4ECD-8A1C-1801DEB2D121}">
      <dsp:nvSpPr>
        <dsp:cNvPr id="0" name=""/>
        <dsp:cNvSpPr/>
      </dsp:nvSpPr>
      <dsp:spPr>
        <a:xfrm>
          <a:off x="2089192" y="4502901"/>
          <a:ext cx="2196981" cy="1039131"/>
        </a:xfrm>
        <a:prstGeom prst="chevron">
          <a:avLst>
            <a:gd name="adj" fmla="val 25000"/>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254000" rIns="127000" bIns="254000" numCol="1" spcCol="1270" anchor="ctr" anchorCtr="0">
          <a:noAutofit/>
        </a:bodyPr>
        <a:lstStyle/>
        <a:p>
          <a:pPr marL="0" lvl="0" indent="0" algn="ctr" defTabSz="889000">
            <a:lnSpc>
              <a:spcPct val="90000"/>
            </a:lnSpc>
            <a:spcBef>
              <a:spcPct val="0"/>
            </a:spcBef>
            <a:spcAft>
              <a:spcPct val="35000"/>
            </a:spcAft>
            <a:buNone/>
          </a:pPr>
          <a:r>
            <a:rPr lang="en-US" sz="2000" kern="1200">
              <a:latin typeface="Segoe UI Semibold"/>
            </a:rPr>
            <a:t>March</a:t>
          </a:r>
          <a:endParaRPr lang="en-US" sz="2000" kern="1200"/>
        </a:p>
      </dsp:txBody>
      <dsp:txXfrm>
        <a:off x="2348975" y="4502901"/>
        <a:ext cx="1677415" cy="1039131"/>
      </dsp:txXfrm>
    </dsp:sp>
    <dsp:sp modelId="{14DCB7FD-CDAD-48E0-82A2-3EC2F70EE7E3}">
      <dsp:nvSpPr>
        <dsp:cNvPr id="0" name=""/>
        <dsp:cNvSpPr/>
      </dsp:nvSpPr>
      <dsp:spPr>
        <a:xfrm>
          <a:off x="2264950" y="1490963"/>
          <a:ext cx="1783948" cy="25055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rtl="0">
            <a:lnSpc>
              <a:spcPct val="90000"/>
            </a:lnSpc>
            <a:spcBef>
              <a:spcPct val="0"/>
            </a:spcBef>
            <a:spcAft>
              <a:spcPct val="35000"/>
            </a:spcAft>
            <a:buNone/>
          </a:pPr>
          <a:r>
            <a:rPr lang="en-US" sz="1100" kern="1200">
              <a:solidFill>
                <a:srgbClr val="92D050"/>
              </a:solidFill>
              <a:latin typeface="Calibri"/>
              <a:ea typeface="Calibri"/>
              <a:cs typeface="Calibri"/>
            </a:rPr>
            <a:t>JetBrains</a:t>
          </a:r>
        </a:p>
        <a:p>
          <a:pPr marL="57150" lvl="1" indent="-57150" algn="l" defTabSz="400050" rtl="0">
            <a:lnSpc>
              <a:spcPct val="90000"/>
            </a:lnSpc>
            <a:spcBef>
              <a:spcPct val="0"/>
            </a:spcBef>
            <a:spcAft>
              <a:spcPct val="15000"/>
            </a:spcAft>
            <a:buChar char="•"/>
          </a:pPr>
          <a:r>
            <a:rPr lang="en-US" sz="900" kern="1200">
              <a:solidFill>
                <a:srgbClr val="FFFFFF"/>
              </a:solidFill>
              <a:latin typeface="Calibri"/>
              <a:ea typeface="Calibri"/>
              <a:cs typeface="Calibri"/>
            </a:rPr>
            <a:t>Copilot Edit</a:t>
          </a:r>
        </a:p>
        <a:p>
          <a:pPr marL="0" lvl="0" indent="0" algn="l" defTabSz="488950">
            <a:lnSpc>
              <a:spcPct val="90000"/>
            </a:lnSpc>
            <a:spcBef>
              <a:spcPct val="0"/>
            </a:spcBef>
            <a:spcAft>
              <a:spcPct val="35000"/>
            </a:spcAft>
            <a:buNone/>
          </a:pPr>
          <a:endParaRPr lang="en-US" sz="1100" kern="1200">
            <a:solidFill>
              <a:srgbClr val="444444"/>
            </a:solidFill>
            <a:latin typeface="Calibri"/>
            <a:ea typeface="Calibri"/>
            <a:cs typeface="Calibri"/>
          </a:endParaRPr>
        </a:p>
        <a:p>
          <a:pPr marL="0" lvl="0" indent="0" algn="l" defTabSz="488950">
            <a:lnSpc>
              <a:spcPct val="90000"/>
            </a:lnSpc>
            <a:spcBef>
              <a:spcPct val="0"/>
            </a:spcBef>
            <a:spcAft>
              <a:spcPct val="35000"/>
            </a:spcAft>
            <a:buNone/>
          </a:pPr>
          <a:endParaRPr lang="en-US" sz="1100" kern="1200">
            <a:solidFill>
              <a:srgbClr val="444444"/>
            </a:solidFill>
            <a:latin typeface="Calibri"/>
            <a:ea typeface="Calibri"/>
            <a:cs typeface="Calibri"/>
          </a:endParaRPr>
        </a:p>
        <a:p>
          <a:pPr marL="57150" lvl="1" indent="-57150" algn="l" defTabSz="400050">
            <a:lnSpc>
              <a:spcPct val="90000"/>
            </a:lnSpc>
            <a:spcBef>
              <a:spcPct val="0"/>
            </a:spcBef>
            <a:spcAft>
              <a:spcPct val="15000"/>
            </a:spcAft>
            <a:buChar char="•"/>
          </a:pPr>
          <a:endParaRPr lang="en-US" sz="900" kern="1200">
            <a:solidFill>
              <a:srgbClr val="444444"/>
            </a:solidFill>
            <a:latin typeface="Calibri"/>
            <a:ea typeface="Calibri"/>
            <a:cs typeface="Calibri"/>
          </a:endParaRPr>
        </a:p>
        <a:p>
          <a:pPr marL="57150" lvl="1" indent="-57150" algn="l" defTabSz="400050" rtl="0">
            <a:lnSpc>
              <a:spcPct val="90000"/>
            </a:lnSpc>
            <a:spcBef>
              <a:spcPct val="0"/>
            </a:spcBef>
            <a:spcAft>
              <a:spcPct val="15000"/>
            </a:spcAft>
            <a:buChar char="•"/>
          </a:pPr>
          <a:endParaRPr lang="en-US" sz="900" kern="1200">
            <a:solidFill>
              <a:srgbClr val="444444"/>
            </a:solidFill>
            <a:latin typeface="Calibri"/>
            <a:ea typeface="Calibri"/>
            <a:cs typeface="Calibri"/>
          </a:endParaRPr>
        </a:p>
        <a:p>
          <a:pPr marL="0" lvl="0" indent="0" algn="l" defTabSz="488950" rtl="0">
            <a:lnSpc>
              <a:spcPct val="90000"/>
            </a:lnSpc>
            <a:spcBef>
              <a:spcPct val="0"/>
            </a:spcBef>
            <a:spcAft>
              <a:spcPct val="35000"/>
            </a:spcAft>
            <a:buNone/>
          </a:pPr>
          <a:r>
            <a:rPr lang="en-US" sz="1100" kern="1200">
              <a:solidFill>
                <a:srgbClr val="C00000"/>
              </a:solidFill>
              <a:latin typeface="Segoe UI Semibold"/>
            </a:rPr>
            <a:t>Eclipse </a:t>
          </a:r>
        </a:p>
        <a:p>
          <a:pPr marL="57150" lvl="1" indent="-57150" algn="l" defTabSz="400050" rtl="0">
            <a:lnSpc>
              <a:spcPct val="90000"/>
            </a:lnSpc>
            <a:spcBef>
              <a:spcPct val="0"/>
            </a:spcBef>
            <a:spcAft>
              <a:spcPct val="15000"/>
            </a:spcAft>
            <a:buChar char="•"/>
          </a:pPr>
          <a:r>
            <a:rPr lang="en-US" sz="900" kern="1200">
              <a:latin typeface="Segoe UI Semibold"/>
            </a:rPr>
            <a:t>Code Completion(GA) </a:t>
          </a:r>
        </a:p>
        <a:p>
          <a:pPr marL="57150" lvl="1" indent="-57150" algn="l" defTabSz="400050" rtl="0">
            <a:lnSpc>
              <a:spcPct val="90000"/>
            </a:lnSpc>
            <a:spcBef>
              <a:spcPct val="0"/>
            </a:spcBef>
            <a:spcAft>
              <a:spcPct val="15000"/>
            </a:spcAft>
            <a:buChar char="•"/>
          </a:pPr>
          <a:r>
            <a:rPr lang="en-US" sz="900" kern="1200">
              <a:latin typeface="Segoe UI Semibold"/>
            </a:rPr>
            <a:t>Chat</a:t>
          </a:r>
          <a:r>
            <a:rPr lang="en-US" sz="900" kern="1200">
              <a:solidFill>
                <a:srgbClr val="FFFFFF"/>
              </a:solidFill>
              <a:latin typeface="Segoe UI Semibold"/>
            </a:rPr>
            <a:t>(Public Preview)</a:t>
          </a:r>
          <a:endParaRPr lang="en-US" sz="900" kern="1200">
            <a:solidFill>
              <a:srgbClr val="FFFFFF"/>
            </a:solidFill>
          </a:endParaRPr>
        </a:p>
        <a:p>
          <a:pPr marL="0" lvl="0" indent="0" algn="l" defTabSz="488950">
            <a:lnSpc>
              <a:spcPct val="90000"/>
            </a:lnSpc>
            <a:spcBef>
              <a:spcPct val="0"/>
            </a:spcBef>
            <a:spcAft>
              <a:spcPct val="35000"/>
            </a:spcAft>
            <a:buNone/>
          </a:pPr>
          <a:endParaRPr lang="en-US" sz="1100" kern="1200">
            <a:latin typeface="Segoe UI Semibold"/>
          </a:endParaRPr>
        </a:p>
        <a:p>
          <a:pPr marL="0" lvl="0" indent="0" algn="l" defTabSz="488950" rtl="0">
            <a:lnSpc>
              <a:spcPct val="90000"/>
            </a:lnSpc>
            <a:spcBef>
              <a:spcPct val="0"/>
            </a:spcBef>
            <a:spcAft>
              <a:spcPct val="35000"/>
            </a:spcAft>
            <a:buNone/>
          </a:pPr>
          <a:r>
            <a:rPr lang="en-US" sz="1100" kern="1200">
              <a:solidFill>
                <a:srgbClr val="0070C0"/>
              </a:solidFill>
              <a:latin typeface="Segoe UI Semibold"/>
            </a:rPr>
            <a:t>Xcode </a:t>
          </a:r>
          <a:endParaRPr lang="en-US" sz="1100" kern="1200">
            <a:solidFill>
              <a:srgbClr val="00B050"/>
            </a:solidFill>
            <a:latin typeface="Segoe UI Semibold"/>
          </a:endParaRPr>
        </a:p>
        <a:p>
          <a:pPr marL="57150" lvl="1" indent="-57150" algn="l" defTabSz="400050">
            <a:lnSpc>
              <a:spcPct val="90000"/>
            </a:lnSpc>
            <a:spcBef>
              <a:spcPct val="0"/>
            </a:spcBef>
            <a:spcAft>
              <a:spcPct val="15000"/>
            </a:spcAft>
            <a:buChar char="•"/>
          </a:pPr>
          <a:r>
            <a:rPr lang="en-US" sz="900" kern="1200">
              <a:solidFill>
                <a:srgbClr val="FFFFFF"/>
              </a:solidFill>
              <a:latin typeface="Segoe UI Semibold"/>
            </a:rPr>
            <a:t>Chat(GA)</a:t>
          </a:r>
          <a:endParaRPr lang="en-US" sz="900" kern="1200">
            <a:solidFill>
              <a:srgbClr val="FFFFFF"/>
            </a:solidFill>
          </a:endParaRPr>
        </a:p>
      </dsp:txBody>
      <dsp:txXfrm>
        <a:off x="2264950" y="1490963"/>
        <a:ext cx="1783948" cy="2505555"/>
      </dsp:txXfrm>
    </dsp:sp>
    <dsp:sp modelId="{3DD963D5-6AE9-441B-B29D-F9CD952E8F46}">
      <dsp:nvSpPr>
        <dsp:cNvPr id="0" name=""/>
        <dsp:cNvSpPr/>
      </dsp:nvSpPr>
      <dsp:spPr>
        <a:xfrm rot="5400000">
          <a:off x="2705507" y="2856325"/>
          <a:ext cx="3117393" cy="175758"/>
        </a:xfrm>
        <a:prstGeom prst="corner">
          <a:avLst>
            <a:gd name="adj1" fmla="val 1000"/>
            <a:gd name="adj2" fmla="val 1000"/>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C7836B2-B248-44A4-AC96-48CA99B1AC02}">
      <dsp:nvSpPr>
        <dsp:cNvPr id="0" name=""/>
        <dsp:cNvSpPr/>
      </dsp:nvSpPr>
      <dsp:spPr>
        <a:xfrm>
          <a:off x="4176324" y="4502901"/>
          <a:ext cx="2196981" cy="1039131"/>
        </a:xfrm>
        <a:prstGeom prst="chevron">
          <a:avLst>
            <a:gd name="adj" fmla="val 25000"/>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254000" rIns="127000" bIns="254000" numCol="1" spcCol="1270" anchor="ctr" anchorCtr="0">
          <a:noAutofit/>
        </a:bodyPr>
        <a:lstStyle/>
        <a:p>
          <a:pPr marL="0" lvl="0" indent="0" algn="ctr" defTabSz="889000">
            <a:lnSpc>
              <a:spcPct val="90000"/>
            </a:lnSpc>
            <a:spcBef>
              <a:spcPct val="0"/>
            </a:spcBef>
            <a:spcAft>
              <a:spcPct val="35000"/>
            </a:spcAft>
            <a:buNone/>
          </a:pPr>
          <a:r>
            <a:rPr lang="en-US" sz="2000" kern="1200">
              <a:latin typeface="Segoe UI Semibold"/>
            </a:rPr>
            <a:t>April</a:t>
          </a:r>
          <a:endParaRPr lang="en-US" sz="2000" kern="1200"/>
        </a:p>
      </dsp:txBody>
      <dsp:txXfrm>
        <a:off x="4436107" y="4502901"/>
        <a:ext cx="1677415" cy="1039131"/>
      </dsp:txXfrm>
    </dsp:sp>
    <dsp:sp modelId="{95F35520-B264-41AF-83EF-9D5BA63C0CE5}">
      <dsp:nvSpPr>
        <dsp:cNvPr id="0" name=""/>
        <dsp:cNvSpPr/>
      </dsp:nvSpPr>
      <dsp:spPr>
        <a:xfrm>
          <a:off x="4352082" y="1490963"/>
          <a:ext cx="1783948" cy="25055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rtl="0">
            <a:lnSpc>
              <a:spcPct val="90000"/>
            </a:lnSpc>
            <a:spcBef>
              <a:spcPct val="0"/>
            </a:spcBef>
            <a:spcAft>
              <a:spcPct val="35000"/>
            </a:spcAft>
            <a:buNone/>
          </a:pPr>
          <a:r>
            <a:rPr lang="en-US" sz="1100" kern="1200">
              <a:solidFill>
                <a:srgbClr val="92D050"/>
              </a:solidFill>
              <a:latin typeface="Calibri"/>
              <a:ea typeface="Calibri"/>
              <a:cs typeface="Calibri"/>
            </a:rPr>
            <a:t>JetBrains</a:t>
          </a:r>
        </a:p>
        <a:p>
          <a:pPr marL="57150" lvl="1" indent="-57150" algn="l" defTabSz="400050" rtl="0">
            <a:lnSpc>
              <a:spcPct val="90000"/>
            </a:lnSpc>
            <a:spcBef>
              <a:spcPct val="0"/>
            </a:spcBef>
            <a:spcAft>
              <a:spcPct val="15000"/>
            </a:spcAft>
            <a:buChar char="•"/>
          </a:pPr>
          <a:r>
            <a:rPr lang="en-US" sz="900" kern="1200">
              <a:solidFill>
                <a:schemeClr val="tx1"/>
              </a:solidFill>
              <a:latin typeface="Calibri"/>
              <a:ea typeface="Calibri"/>
              <a:cs typeface="Calibri"/>
            </a:rPr>
            <a:t>Custom Instructions</a:t>
          </a:r>
          <a:endParaRPr lang="en-US" sz="900" kern="1200">
            <a:solidFill>
              <a:schemeClr val="tx1"/>
            </a:solidFill>
          </a:endParaRPr>
        </a:p>
        <a:p>
          <a:pPr marL="57150" lvl="1" indent="-57150" algn="l" defTabSz="400050">
            <a:lnSpc>
              <a:spcPct val="90000"/>
            </a:lnSpc>
            <a:spcBef>
              <a:spcPct val="0"/>
            </a:spcBef>
            <a:spcAft>
              <a:spcPct val="15000"/>
            </a:spcAft>
            <a:buChar char="•"/>
          </a:pPr>
          <a:endParaRPr lang="en-US" sz="900" kern="1200">
            <a:solidFill>
              <a:srgbClr val="444444"/>
            </a:solidFill>
            <a:latin typeface="Calibri"/>
            <a:ea typeface="Calibri"/>
            <a:cs typeface="Calibri"/>
          </a:endParaRPr>
        </a:p>
        <a:p>
          <a:pPr marL="57150" lvl="1" indent="-57150" algn="l" defTabSz="400050">
            <a:lnSpc>
              <a:spcPct val="90000"/>
            </a:lnSpc>
            <a:spcBef>
              <a:spcPct val="0"/>
            </a:spcBef>
            <a:spcAft>
              <a:spcPct val="15000"/>
            </a:spcAft>
            <a:buChar char="•"/>
          </a:pPr>
          <a:endParaRPr lang="en-US" sz="900" kern="1200">
            <a:solidFill>
              <a:srgbClr val="444444"/>
            </a:solidFill>
            <a:latin typeface="Calibri"/>
            <a:ea typeface="Calibri"/>
            <a:cs typeface="Calibri"/>
          </a:endParaRPr>
        </a:p>
        <a:p>
          <a:pPr marL="57150" lvl="1" indent="-57150" algn="l" defTabSz="400050">
            <a:lnSpc>
              <a:spcPct val="90000"/>
            </a:lnSpc>
            <a:spcBef>
              <a:spcPct val="0"/>
            </a:spcBef>
            <a:spcAft>
              <a:spcPct val="15000"/>
            </a:spcAft>
            <a:buChar char="•"/>
          </a:pPr>
          <a:endParaRPr lang="en-US" sz="900" kern="1200">
            <a:solidFill>
              <a:srgbClr val="444444"/>
            </a:solidFill>
            <a:latin typeface="Calibri"/>
            <a:ea typeface="Calibri"/>
            <a:cs typeface="Calibri"/>
          </a:endParaRPr>
        </a:p>
        <a:p>
          <a:pPr marL="57150" lvl="1" indent="-57150" algn="l" defTabSz="400050">
            <a:lnSpc>
              <a:spcPct val="90000"/>
            </a:lnSpc>
            <a:spcBef>
              <a:spcPct val="0"/>
            </a:spcBef>
            <a:spcAft>
              <a:spcPct val="15000"/>
            </a:spcAft>
            <a:buChar char="•"/>
          </a:pPr>
          <a:endParaRPr lang="en-US" sz="900" kern="1200">
            <a:solidFill>
              <a:srgbClr val="444444"/>
            </a:solidFill>
            <a:latin typeface="Calibri"/>
            <a:ea typeface="Calibri"/>
            <a:cs typeface="Calibri"/>
          </a:endParaRPr>
        </a:p>
        <a:p>
          <a:pPr marL="57150" lvl="1" indent="-57150" algn="l" defTabSz="400050">
            <a:lnSpc>
              <a:spcPct val="90000"/>
            </a:lnSpc>
            <a:spcBef>
              <a:spcPct val="0"/>
            </a:spcBef>
            <a:spcAft>
              <a:spcPct val="15000"/>
            </a:spcAft>
            <a:buChar char="•"/>
          </a:pPr>
          <a:endParaRPr lang="en-US" sz="900" kern="1200">
            <a:solidFill>
              <a:srgbClr val="444444"/>
            </a:solidFill>
            <a:latin typeface="Calibri"/>
            <a:ea typeface="Calibri"/>
            <a:cs typeface="Calibri"/>
          </a:endParaRPr>
        </a:p>
        <a:p>
          <a:pPr marL="0" lvl="0" indent="0" algn="l" defTabSz="488950" rtl="0">
            <a:lnSpc>
              <a:spcPct val="90000"/>
            </a:lnSpc>
            <a:spcBef>
              <a:spcPct val="0"/>
            </a:spcBef>
            <a:spcAft>
              <a:spcPct val="35000"/>
            </a:spcAft>
            <a:buNone/>
          </a:pPr>
          <a:r>
            <a:rPr lang="en-US" sz="1100" kern="1200">
              <a:solidFill>
                <a:srgbClr val="C00000"/>
              </a:solidFill>
              <a:latin typeface="Segoe UI Semibold"/>
            </a:rPr>
            <a:t>Eclipse </a:t>
          </a:r>
        </a:p>
        <a:p>
          <a:pPr marL="57150" lvl="1" indent="-57150" algn="l" defTabSz="400050">
            <a:lnSpc>
              <a:spcPct val="90000"/>
            </a:lnSpc>
            <a:spcBef>
              <a:spcPct val="0"/>
            </a:spcBef>
            <a:spcAft>
              <a:spcPct val="15000"/>
            </a:spcAft>
            <a:buChar char="•"/>
          </a:pPr>
          <a:r>
            <a:rPr lang="en-US" sz="900" kern="1200">
              <a:latin typeface="Segoe UI Semibold"/>
            </a:rPr>
            <a:t>C</a:t>
          </a:r>
          <a:r>
            <a:rPr lang="en-US" sz="900" kern="1200">
              <a:solidFill>
                <a:schemeClr val="tx1"/>
              </a:solidFill>
              <a:latin typeface="Segoe UI Semibold"/>
            </a:rPr>
            <a:t>hat(GA)</a:t>
          </a:r>
          <a:endParaRPr lang="en-US" sz="900" kern="1200">
            <a:solidFill>
              <a:schemeClr val="tx1"/>
            </a:solidFill>
          </a:endParaRPr>
        </a:p>
        <a:p>
          <a:pPr marL="0" lvl="0" indent="0" algn="l" defTabSz="488950">
            <a:lnSpc>
              <a:spcPct val="90000"/>
            </a:lnSpc>
            <a:spcBef>
              <a:spcPct val="0"/>
            </a:spcBef>
            <a:spcAft>
              <a:spcPct val="35000"/>
            </a:spcAft>
            <a:buNone/>
          </a:pPr>
          <a:endParaRPr lang="en-US" sz="1100" kern="1200">
            <a:latin typeface="Segoe UI Semibold"/>
          </a:endParaRPr>
        </a:p>
        <a:p>
          <a:pPr marL="0" lvl="0" indent="0" algn="l" defTabSz="488950">
            <a:lnSpc>
              <a:spcPct val="90000"/>
            </a:lnSpc>
            <a:spcBef>
              <a:spcPct val="0"/>
            </a:spcBef>
            <a:spcAft>
              <a:spcPct val="35000"/>
            </a:spcAft>
            <a:buNone/>
          </a:pPr>
          <a:endParaRPr lang="en-US" sz="1100" kern="1200">
            <a:latin typeface="Segoe UI Semibold"/>
          </a:endParaRPr>
        </a:p>
        <a:p>
          <a:pPr marL="0" lvl="0" indent="0" algn="l" defTabSz="488950">
            <a:lnSpc>
              <a:spcPct val="90000"/>
            </a:lnSpc>
            <a:spcBef>
              <a:spcPct val="0"/>
            </a:spcBef>
            <a:spcAft>
              <a:spcPct val="35000"/>
            </a:spcAft>
            <a:buNone/>
          </a:pPr>
          <a:endParaRPr lang="en-US" sz="1100" kern="1200">
            <a:latin typeface="Segoe UI Semibold"/>
          </a:endParaRPr>
        </a:p>
        <a:p>
          <a:pPr marL="0" lvl="0" indent="0" algn="l" defTabSz="488950" rtl="0">
            <a:lnSpc>
              <a:spcPct val="90000"/>
            </a:lnSpc>
            <a:spcBef>
              <a:spcPct val="0"/>
            </a:spcBef>
            <a:spcAft>
              <a:spcPct val="35000"/>
            </a:spcAft>
            <a:buNone/>
          </a:pPr>
          <a:r>
            <a:rPr lang="en-US" sz="1100" kern="1200">
              <a:solidFill>
                <a:srgbClr val="0070C0"/>
              </a:solidFill>
              <a:latin typeface="Segoe UI Semibold"/>
            </a:rPr>
            <a:t>Xcode</a:t>
          </a:r>
          <a:endParaRPr lang="en-US" sz="1100" kern="1200">
            <a:latin typeface="Segoe UI Semibold"/>
          </a:endParaRPr>
        </a:p>
        <a:p>
          <a:pPr marL="57150" lvl="1" indent="-57150" algn="l" defTabSz="400050">
            <a:lnSpc>
              <a:spcPct val="90000"/>
            </a:lnSpc>
            <a:spcBef>
              <a:spcPct val="0"/>
            </a:spcBef>
            <a:spcAft>
              <a:spcPct val="15000"/>
            </a:spcAft>
            <a:buChar char="•"/>
          </a:pPr>
          <a:r>
            <a:rPr lang="en-US" sz="900" b="1" kern="1200">
              <a:latin typeface="Segoe UI Semibold"/>
            </a:rPr>
            <a:t>@workspace</a:t>
          </a:r>
          <a:endParaRPr lang="en-US" sz="900" b="1" kern="1200"/>
        </a:p>
      </dsp:txBody>
      <dsp:txXfrm>
        <a:off x="4352082" y="1490963"/>
        <a:ext cx="1783948" cy="2505555"/>
      </dsp:txXfrm>
    </dsp:sp>
    <dsp:sp modelId="{E5D9B33F-574B-4F2D-A9A0-D43F6F016BA2}">
      <dsp:nvSpPr>
        <dsp:cNvPr id="0" name=""/>
        <dsp:cNvSpPr/>
      </dsp:nvSpPr>
      <dsp:spPr>
        <a:xfrm rot="5400000">
          <a:off x="4792639" y="2856325"/>
          <a:ext cx="3117393" cy="175758"/>
        </a:xfrm>
        <a:prstGeom prst="corner">
          <a:avLst>
            <a:gd name="adj1" fmla="val 1000"/>
            <a:gd name="adj2" fmla="val 1000"/>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91A0D98-A822-4E8D-8CEE-2F233F92373C}">
      <dsp:nvSpPr>
        <dsp:cNvPr id="0" name=""/>
        <dsp:cNvSpPr/>
      </dsp:nvSpPr>
      <dsp:spPr>
        <a:xfrm>
          <a:off x="6263456" y="4502901"/>
          <a:ext cx="2196981" cy="1039131"/>
        </a:xfrm>
        <a:prstGeom prst="chevron">
          <a:avLst>
            <a:gd name="adj" fmla="val 25000"/>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254000" rIns="127000" bIns="254000" numCol="1" spcCol="1270" anchor="ctr" anchorCtr="0">
          <a:noAutofit/>
        </a:bodyPr>
        <a:lstStyle/>
        <a:p>
          <a:pPr marL="0" lvl="0" indent="0" algn="ctr" defTabSz="889000" rtl="0">
            <a:lnSpc>
              <a:spcPct val="90000"/>
            </a:lnSpc>
            <a:spcBef>
              <a:spcPct val="0"/>
            </a:spcBef>
            <a:spcAft>
              <a:spcPct val="35000"/>
            </a:spcAft>
            <a:buNone/>
          </a:pPr>
          <a:r>
            <a:rPr lang="en-US" sz="2000" b="0" kern="1200">
              <a:latin typeface="Calibri"/>
              <a:ea typeface="Calibri"/>
              <a:cs typeface="Calibri"/>
            </a:rPr>
            <a:t>MS Build</a:t>
          </a:r>
          <a:endParaRPr lang="en-US" sz="2000" b="1" kern="1200">
            <a:latin typeface="Segoe UI Semibold"/>
          </a:endParaRPr>
        </a:p>
      </dsp:txBody>
      <dsp:txXfrm>
        <a:off x="6523239" y="4502901"/>
        <a:ext cx="1677415" cy="1039131"/>
      </dsp:txXfrm>
    </dsp:sp>
    <dsp:sp modelId="{C0D34EC0-E6AE-4731-8283-1082967B3A44}">
      <dsp:nvSpPr>
        <dsp:cNvPr id="0" name=""/>
        <dsp:cNvSpPr/>
      </dsp:nvSpPr>
      <dsp:spPr>
        <a:xfrm>
          <a:off x="6439214" y="1490963"/>
          <a:ext cx="1783948" cy="25055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rtl="0">
            <a:lnSpc>
              <a:spcPct val="90000"/>
            </a:lnSpc>
            <a:spcBef>
              <a:spcPct val="0"/>
            </a:spcBef>
            <a:spcAft>
              <a:spcPct val="35000"/>
            </a:spcAft>
            <a:buNone/>
          </a:pPr>
          <a:r>
            <a:rPr lang="en-US" sz="1100" kern="1200">
              <a:solidFill>
                <a:srgbClr val="92D050"/>
              </a:solidFill>
              <a:latin typeface="Calibri"/>
              <a:ea typeface="Calibri"/>
              <a:cs typeface="Calibri"/>
            </a:rPr>
            <a:t>JetBrains</a:t>
          </a:r>
        </a:p>
        <a:p>
          <a:pPr marL="0" lvl="0" indent="0" algn="l" defTabSz="488950">
            <a:lnSpc>
              <a:spcPct val="90000"/>
            </a:lnSpc>
            <a:spcBef>
              <a:spcPct val="0"/>
            </a:spcBef>
            <a:spcAft>
              <a:spcPct val="35000"/>
            </a:spcAft>
            <a:buNone/>
          </a:pPr>
          <a:r>
            <a:rPr lang="en-US" sz="1100" kern="1200">
              <a:solidFill>
                <a:srgbClr val="C00000"/>
              </a:solidFill>
              <a:latin typeface="Calibri"/>
              <a:ea typeface="Calibri"/>
              <a:cs typeface="Calibri"/>
            </a:rPr>
            <a:t>Eclipse</a:t>
          </a:r>
        </a:p>
        <a:p>
          <a:pPr marL="0" lvl="0" indent="0" algn="l" defTabSz="488950">
            <a:lnSpc>
              <a:spcPct val="90000"/>
            </a:lnSpc>
            <a:spcBef>
              <a:spcPct val="0"/>
            </a:spcBef>
            <a:spcAft>
              <a:spcPct val="35000"/>
            </a:spcAft>
            <a:buNone/>
          </a:pPr>
          <a:r>
            <a:rPr lang="en-US" sz="1100" kern="1200">
              <a:solidFill>
                <a:srgbClr val="0070C0"/>
              </a:solidFill>
              <a:latin typeface="Calibri"/>
              <a:ea typeface="Calibri"/>
              <a:cs typeface="Calibri"/>
            </a:rPr>
            <a:t>Xcode</a:t>
          </a:r>
        </a:p>
        <a:p>
          <a:pPr marL="0" lvl="0" indent="0" algn="l" defTabSz="488950">
            <a:lnSpc>
              <a:spcPct val="90000"/>
            </a:lnSpc>
            <a:spcBef>
              <a:spcPct val="0"/>
            </a:spcBef>
            <a:spcAft>
              <a:spcPct val="35000"/>
            </a:spcAft>
            <a:buNone/>
          </a:pPr>
          <a:endParaRPr lang="en-US" sz="1100" kern="1200">
            <a:latin typeface="Calibri"/>
            <a:ea typeface="Calibri"/>
            <a:cs typeface="Calibri"/>
          </a:endParaRPr>
        </a:p>
        <a:p>
          <a:pPr marL="0" lvl="0" indent="0" algn="l" defTabSz="488950">
            <a:lnSpc>
              <a:spcPct val="90000"/>
            </a:lnSpc>
            <a:spcBef>
              <a:spcPct val="0"/>
            </a:spcBef>
            <a:spcAft>
              <a:spcPct val="35000"/>
            </a:spcAft>
            <a:buNone/>
          </a:pPr>
          <a:endParaRPr lang="en-US" sz="1100" kern="1200">
            <a:latin typeface="Calibri"/>
            <a:ea typeface="Calibri"/>
            <a:cs typeface="Calibri"/>
          </a:endParaRPr>
        </a:p>
        <a:p>
          <a:pPr marL="0" lvl="0" indent="0" algn="l" defTabSz="488950" rtl="0">
            <a:lnSpc>
              <a:spcPct val="90000"/>
            </a:lnSpc>
            <a:spcBef>
              <a:spcPct val="0"/>
            </a:spcBef>
            <a:spcAft>
              <a:spcPct val="35000"/>
            </a:spcAft>
            <a:buNone/>
          </a:pPr>
          <a:r>
            <a:rPr lang="en-US" sz="1100" kern="1200">
              <a:latin typeface="Calibri"/>
              <a:ea typeface="Calibri"/>
              <a:cs typeface="Calibri"/>
            </a:rPr>
            <a:t>    </a:t>
          </a:r>
          <a:r>
            <a:rPr lang="en-US" sz="1100" b="1" kern="1200">
              <a:latin typeface="Calibri"/>
              <a:ea typeface="Calibri"/>
              <a:cs typeface="Calibri"/>
            </a:rPr>
            <a:t> Agent Mode</a:t>
          </a:r>
          <a:endParaRPr lang="en-US" sz="1100" b="1" kern="1200"/>
        </a:p>
        <a:p>
          <a:pPr marL="0" lvl="0" indent="0" algn="l" defTabSz="488950" rtl="0">
            <a:lnSpc>
              <a:spcPct val="90000"/>
            </a:lnSpc>
            <a:spcBef>
              <a:spcPct val="0"/>
            </a:spcBef>
            <a:spcAft>
              <a:spcPct val="35000"/>
            </a:spcAft>
            <a:buNone/>
          </a:pPr>
          <a:r>
            <a:rPr lang="en-US" sz="1100" kern="1200">
              <a:latin typeface="Calibri"/>
              <a:ea typeface="Calibri"/>
              <a:cs typeface="Calibri"/>
            </a:rPr>
            <a:t>     </a:t>
          </a:r>
          <a:r>
            <a:rPr lang="en-US" sz="1100" b="1" kern="1200">
              <a:latin typeface="Calibri"/>
              <a:ea typeface="Calibri"/>
              <a:cs typeface="Calibri"/>
            </a:rPr>
            <a:t>MCP</a:t>
          </a:r>
        </a:p>
      </dsp:txBody>
      <dsp:txXfrm>
        <a:off x="6439214" y="1490963"/>
        <a:ext cx="1783948" cy="2505555"/>
      </dsp:txXfrm>
    </dsp:sp>
    <dsp:sp modelId="{1A2ACC20-899E-4F58-8063-CEEDE13E17E6}">
      <dsp:nvSpPr>
        <dsp:cNvPr id="0" name=""/>
        <dsp:cNvSpPr/>
      </dsp:nvSpPr>
      <dsp:spPr>
        <a:xfrm rot="5400000">
          <a:off x="6879771" y="2856325"/>
          <a:ext cx="3117393" cy="175758"/>
        </a:xfrm>
        <a:prstGeom prst="corner">
          <a:avLst>
            <a:gd name="adj1" fmla="val 1000"/>
            <a:gd name="adj2" fmla="val 1000"/>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56EA07-9C47-448A-844C-19E2862BCE0F}">
      <dsp:nvSpPr>
        <dsp:cNvPr id="0" name=""/>
        <dsp:cNvSpPr/>
      </dsp:nvSpPr>
      <dsp:spPr>
        <a:xfrm>
          <a:off x="8350588" y="4502901"/>
          <a:ext cx="2196981" cy="1039131"/>
        </a:xfrm>
        <a:prstGeom prst="chevron">
          <a:avLst>
            <a:gd name="adj" fmla="val 25000"/>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254000" rIns="127000" bIns="254000" numCol="1" spcCol="1270" anchor="ctr" anchorCtr="0">
          <a:noAutofit/>
        </a:bodyPr>
        <a:lstStyle/>
        <a:p>
          <a:pPr marL="0" lvl="0" indent="0" algn="ctr" defTabSz="889000" rtl="0">
            <a:lnSpc>
              <a:spcPct val="90000"/>
            </a:lnSpc>
            <a:spcBef>
              <a:spcPct val="0"/>
            </a:spcBef>
            <a:spcAft>
              <a:spcPct val="35000"/>
            </a:spcAft>
            <a:buNone/>
          </a:pPr>
          <a:r>
            <a:rPr lang="en-US" sz="2000" kern="1200">
              <a:latin typeface="Segoe UI Semibold"/>
            </a:rPr>
            <a:t>Post Build</a:t>
          </a:r>
        </a:p>
      </dsp:txBody>
      <dsp:txXfrm>
        <a:off x="8610371" y="4502901"/>
        <a:ext cx="1677415" cy="1039131"/>
      </dsp:txXfrm>
    </dsp:sp>
    <dsp:sp modelId="{53840B5E-000F-413F-B31A-DDF0BA95D486}">
      <dsp:nvSpPr>
        <dsp:cNvPr id="0" name=""/>
        <dsp:cNvSpPr/>
      </dsp:nvSpPr>
      <dsp:spPr>
        <a:xfrm>
          <a:off x="8526346" y="1490963"/>
          <a:ext cx="1783948" cy="25055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rtl="0">
            <a:lnSpc>
              <a:spcPct val="90000"/>
            </a:lnSpc>
            <a:spcBef>
              <a:spcPct val="0"/>
            </a:spcBef>
            <a:spcAft>
              <a:spcPct val="35000"/>
            </a:spcAft>
            <a:buNone/>
          </a:pPr>
          <a:r>
            <a:rPr lang="en-US" sz="1100" b="0" kern="1200">
              <a:solidFill>
                <a:srgbClr val="00B050"/>
              </a:solidFill>
              <a:latin typeface="Segoe UI Semibold"/>
              <a:ea typeface="Calibri"/>
              <a:cs typeface="Segoe UI Semibold"/>
            </a:rPr>
            <a:t> </a:t>
          </a:r>
        </a:p>
        <a:p>
          <a:pPr marL="0" lvl="0" indent="0" algn="l" defTabSz="488950" rtl="0">
            <a:lnSpc>
              <a:spcPct val="90000"/>
            </a:lnSpc>
            <a:spcBef>
              <a:spcPct val="0"/>
            </a:spcBef>
            <a:spcAft>
              <a:spcPct val="35000"/>
            </a:spcAft>
            <a:buNone/>
          </a:pPr>
          <a:endParaRPr lang="en-US" sz="1100" b="0" kern="1200">
            <a:solidFill>
              <a:schemeClr val="tx1"/>
            </a:solidFill>
            <a:latin typeface="Segoe UI Semibold"/>
            <a:ea typeface="Calibri"/>
            <a:cs typeface="Segoe UI Semibold"/>
          </a:endParaRPr>
        </a:p>
        <a:p>
          <a:pPr marL="0" lvl="0" indent="0" algn="l" defTabSz="488950">
            <a:lnSpc>
              <a:spcPct val="90000"/>
            </a:lnSpc>
            <a:spcBef>
              <a:spcPct val="0"/>
            </a:spcBef>
            <a:spcAft>
              <a:spcPct val="35000"/>
            </a:spcAft>
            <a:buNone/>
          </a:pPr>
          <a:endParaRPr lang="en-US" sz="1100" b="0" kern="1200">
            <a:solidFill>
              <a:schemeClr val="tx1"/>
            </a:solidFill>
            <a:latin typeface="Segoe UI Semibold"/>
            <a:ea typeface="Calibri"/>
            <a:cs typeface="Segoe UI Semibold"/>
          </a:endParaRPr>
        </a:p>
        <a:p>
          <a:pPr marL="0" lvl="0" indent="0" algn="l" defTabSz="488950">
            <a:lnSpc>
              <a:spcPct val="90000"/>
            </a:lnSpc>
            <a:spcBef>
              <a:spcPct val="0"/>
            </a:spcBef>
            <a:spcAft>
              <a:spcPct val="35000"/>
            </a:spcAft>
            <a:buNone/>
          </a:pPr>
          <a:endParaRPr lang="en-US" sz="1100" b="0" kern="1200">
            <a:latin typeface="Segoe UI Semibold"/>
            <a:ea typeface="Calibri"/>
            <a:cs typeface="Segoe UI Semibold"/>
          </a:endParaRPr>
        </a:p>
        <a:p>
          <a:pPr marL="0" lvl="0" indent="0" algn="l" defTabSz="488950" rtl="0">
            <a:lnSpc>
              <a:spcPct val="90000"/>
            </a:lnSpc>
            <a:spcBef>
              <a:spcPct val="0"/>
            </a:spcBef>
            <a:spcAft>
              <a:spcPct val="35000"/>
            </a:spcAft>
            <a:buNone/>
          </a:pPr>
          <a:endParaRPr lang="en-US" sz="1100" b="0" kern="1200">
            <a:solidFill>
              <a:schemeClr val="tx1"/>
            </a:solidFill>
            <a:latin typeface="Segoe UI Semibold"/>
            <a:ea typeface="Calibri"/>
            <a:cs typeface="Segoe UI Semibold"/>
          </a:endParaRPr>
        </a:p>
        <a:p>
          <a:pPr marL="0" lvl="0" indent="0" algn="l" defTabSz="488950" rtl="0">
            <a:lnSpc>
              <a:spcPct val="90000"/>
            </a:lnSpc>
            <a:spcBef>
              <a:spcPct val="0"/>
            </a:spcBef>
            <a:spcAft>
              <a:spcPct val="35000"/>
            </a:spcAft>
            <a:buNone/>
          </a:pPr>
          <a:r>
            <a:rPr lang="en-US" sz="1100" b="0" kern="1200">
              <a:solidFill>
                <a:schemeClr val="tx1"/>
              </a:solidFill>
              <a:latin typeface="Segoe UI Semibold"/>
              <a:ea typeface="Calibri"/>
              <a:cs typeface="Segoe UI Semibold"/>
            </a:rPr>
            <a:t>Feature Parity for</a:t>
          </a:r>
          <a:endParaRPr lang="en-US" sz="1100" b="0" kern="1200">
            <a:solidFill>
              <a:srgbClr val="000000"/>
            </a:solidFill>
            <a:latin typeface="Segoe UI Semibold"/>
            <a:ea typeface="Calibri"/>
            <a:cs typeface="Segoe UI Semibold"/>
          </a:endParaRPr>
        </a:p>
        <a:p>
          <a:pPr marL="0" lvl="0" indent="0" algn="l" defTabSz="488950">
            <a:lnSpc>
              <a:spcPct val="90000"/>
            </a:lnSpc>
            <a:spcBef>
              <a:spcPct val="0"/>
            </a:spcBef>
            <a:spcAft>
              <a:spcPct val="35000"/>
            </a:spcAft>
            <a:buNone/>
          </a:pPr>
          <a:r>
            <a:rPr lang="en-US" sz="1100" b="0" kern="1200">
              <a:solidFill>
                <a:srgbClr val="9BF00B"/>
              </a:solidFill>
              <a:latin typeface="Segoe UI Semibold"/>
              <a:ea typeface="Calibri"/>
              <a:cs typeface="Segoe UI Semibold"/>
            </a:rPr>
            <a:t>JetBrains</a:t>
          </a:r>
          <a:r>
            <a:rPr lang="en-US" sz="1100" b="0" kern="1200">
              <a:solidFill>
                <a:schemeClr val="tx1"/>
              </a:solidFill>
              <a:latin typeface="Segoe UI Semibold"/>
              <a:ea typeface="Calibri"/>
              <a:cs typeface="Segoe UI Semibold"/>
            </a:rPr>
            <a:t>, </a:t>
          </a:r>
          <a:r>
            <a:rPr lang="en-US" sz="1100" b="0" kern="1200">
              <a:solidFill>
                <a:srgbClr val="C00000"/>
              </a:solidFill>
              <a:latin typeface="Segoe UI Semibold"/>
              <a:ea typeface="Calibri"/>
              <a:cs typeface="Segoe UI Semibold"/>
            </a:rPr>
            <a:t>Eclipse </a:t>
          </a:r>
          <a:r>
            <a:rPr lang="en-US" sz="1100" b="0" kern="1200">
              <a:solidFill>
                <a:schemeClr val="tx1"/>
              </a:solidFill>
              <a:latin typeface="Segoe UI Semibold"/>
              <a:ea typeface="Calibri"/>
              <a:cs typeface="Segoe UI Semibold"/>
            </a:rPr>
            <a:t>and </a:t>
          </a:r>
          <a:r>
            <a:rPr lang="en-US" sz="1100" b="0" kern="1200">
              <a:solidFill>
                <a:srgbClr val="0069BA"/>
              </a:solidFill>
              <a:latin typeface="Segoe UI Semibold"/>
              <a:ea typeface="Calibri"/>
              <a:cs typeface="Segoe UI Semibold"/>
            </a:rPr>
            <a:t>Xcode</a:t>
          </a:r>
          <a:endParaRPr lang="en-US" sz="1100" kern="1200"/>
        </a:p>
        <a:p>
          <a:pPr marL="57150" lvl="1" indent="-57150" algn="l" defTabSz="400050">
            <a:lnSpc>
              <a:spcPct val="90000"/>
            </a:lnSpc>
            <a:spcBef>
              <a:spcPct val="0"/>
            </a:spcBef>
            <a:spcAft>
              <a:spcPct val="15000"/>
            </a:spcAft>
            <a:buChar char="•"/>
          </a:pPr>
          <a:endParaRPr lang="en-US" sz="900" b="0" kern="1200">
            <a:solidFill>
              <a:schemeClr val="tx1"/>
            </a:solidFill>
            <a:latin typeface="Segoe UI Semibold"/>
            <a:ea typeface="Calibri"/>
            <a:cs typeface="Segoe UI Semibold"/>
          </a:endParaRPr>
        </a:p>
        <a:p>
          <a:pPr marL="57150" lvl="1" indent="-57150" algn="l" defTabSz="400050" rtl="0">
            <a:lnSpc>
              <a:spcPct val="90000"/>
            </a:lnSpc>
            <a:spcBef>
              <a:spcPct val="0"/>
            </a:spcBef>
            <a:spcAft>
              <a:spcPct val="15000"/>
            </a:spcAft>
            <a:buChar char="•"/>
          </a:pPr>
          <a:endParaRPr lang="en-US" sz="900" b="1" kern="1200">
            <a:latin typeface="Calibri"/>
            <a:ea typeface="Calibri"/>
            <a:cs typeface="Calibri"/>
          </a:endParaRPr>
        </a:p>
        <a:p>
          <a:pPr marL="57150" lvl="1" indent="-57150" algn="l" defTabSz="400050" rtl="0">
            <a:lnSpc>
              <a:spcPct val="90000"/>
            </a:lnSpc>
            <a:spcBef>
              <a:spcPct val="0"/>
            </a:spcBef>
            <a:spcAft>
              <a:spcPct val="15000"/>
            </a:spcAft>
            <a:buChar char="•"/>
          </a:pPr>
          <a:endParaRPr lang="en-US" sz="900" kern="1200">
            <a:latin typeface="Segoe UI Semibold"/>
            <a:ea typeface="Calibri"/>
          </a:endParaRPr>
        </a:p>
        <a:p>
          <a:pPr marL="57150" lvl="1" indent="-57150" algn="l" defTabSz="400050">
            <a:lnSpc>
              <a:spcPct val="90000"/>
            </a:lnSpc>
            <a:spcBef>
              <a:spcPct val="0"/>
            </a:spcBef>
            <a:spcAft>
              <a:spcPct val="15000"/>
            </a:spcAft>
            <a:buChar char="•"/>
          </a:pPr>
          <a:endParaRPr lang="en-US" sz="900" kern="1200">
            <a:latin typeface="Segoe UI Semibold"/>
          </a:endParaRPr>
        </a:p>
        <a:p>
          <a:pPr marL="57150" lvl="1" indent="-57150" algn="l" defTabSz="400050">
            <a:lnSpc>
              <a:spcPct val="90000"/>
            </a:lnSpc>
            <a:spcBef>
              <a:spcPct val="0"/>
            </a:spcBef>
            <a:spcAft>
              <a:spcPct val="15000"/>
            </a:spcAft>
            <a:buChar char="•"/>
          </a:pPr>
          <a:endParaRPr lang="en-US" sz="900" kern="1200">
            <a:latin typeface="Segoe UI Semibold"/>
          </a:endParaRPr>
        </a:p>
        <a:p>
          <a:pPr marL="57150" lvl="1" indent="-57150" algn="l" defTabSz="400050">
            <a:lnSpc>
              <a:spcPct val="90000"/>
            </a:lnSpc>
            <a:spcBef>
              <a:spcPct val="0"/>
            </a:spcBef>
            <a:spcAft>
              <a:spcPct val="15000"/>
            </a:spcAft>
            <a:buChar char="•"/>
          </a:pPr>
          <a:endParaRPr lang="en-US" sz="900" kern="1200">
            <a:latin typeface="Segoe UI Semibold"/>
          </a:endParaRPr>
        </a:p>
        <a:p>
          <a:pPr marL="57150" lvl="1" indent="-57150" algn="l" defTabSz="400050">
            <a:lnSpc>
              <a:spcPct val="90000"/>
            </a:lnSpc>
            <a:spcBef>
              <a:spcPct val="0"/>
            </a:spcBef>
            <a:spcAft>
              <a:spcPct val="15000"/>
            </a:spcAft>
            <a:buChar char="•"/>
          </a:pPr>
          <a:endParaRPr lang="en-US" sz="900" kern="1200">
            <a:latin typeface="Segoe UI Semibold"/>
          </a:endParaRPr>
        </a:p>
        <a:p>
          <a:pPr marL="57150" lvl="1" indent="-57150" algn="l" defTabSz="400050" rtl="0">
            <a:lnSpc>
              <a:spcPct val="90000"/>
            </a:lnSpc>
            <a:spcBef>
              <a:spcPct val="0"/>
            </a:spcBef>
            <a:spcAft>
              <a:spcPct val="15000"/>
            </a:spcAft>
            <a:buChar char="•"/>
          </a:pPr>
          <a:endParaRPr lang="en-US" sz="900" kern="1200">
            <a:latin typeface="Segoe UI Semibold"/>
          </a:endParaRPr>
        </a:p>
        <a:p>
          <a:pPr marL="57150" lvl="1" indent="-57150" algn="l" defTabSz="400050" rtl="0">
            <a:lnSpc>
              <a:spcPct val="90000"/>
            </a:lnSpc>
            <a:spcBef>
              <a:spcPct val="0"/>
            </a:spcBef>
            <a:spcAft>
              <a:spcPct val="15000"/>
            </a:spcAft>
            <a:buChar char="•"/>
          </a:pPr>
          <a:endParaRPr lang="en-US" sz="900" kern="1200">
            <a:latin typeface="Segoe UI Semibold"/>
          </a:endParaRPr>
        </a:p>
      </dsp:txBody>
      <dsp:txXfrm>
        <a:off x="8526346" y="1490963"/>
        <a:ext cx="1783948" cy="2505555"/>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5/26/25 11:32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jpeg>
</file>

<file path=ppt/media/image25.jpe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5/26/25 11:32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5/26/25 11:32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318583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62A609-B2F6-C0B5-5F70-7A724710D9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A6F1FA-E868-D31E-AFDA-992C7EA60F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4E96C4-B287-1E1A-4B2F-A39E261C926B}"/>
              </a:ext>
            </a:extLst>
          </p:cNvPr>
          <p:cNvSpPr>
            <a:spLocks noGrp="1"/>
          </p:cNvSpPr>
          <p:nvPr>
            <p:ph type="body" idx="1"/>
          </p:nvPr>
        </p:nvSpPr>
        <p:spPr/>
        <p:txBody>
          <a:bodyPr/>
          <a:lstStyle/>
          <a:p>
            <a:endParaRPr lang="en-US"/>
          </a:p>
        </p:txBody>
      </p:sp>
      <p:sp>
        <p:nvSpPr>
          <p:cNvPr id="4" name="Header Placeholder 3">
            <a:extLst>
              <a:ext uri="{FF2B5EF4-FFF2-40B4-BE49-F238E27FC236}">
                <a16:creationId xmlns:a16="http://schemas.microsoft.com/office/drawing/2014/main" id="{611C2D68-70E2-546D-FCF9-E471E0432491}"/>
              </a:ext>
            </a:extLst>
          </p:cNvPr>
          <p:cNvSpPr>
            <a:spLocks noGrp="1"/>
          </p:cNvSpPr>
          <p:nvPr>
            <p:ph type="hdr" sz="quarter" idx="10"/>
          </p:nvPr>
        </p:nvSpPr>
        <p:spPr/>
        <p:txBody>
          <a:bodyPr/>
          <a:lstStyle/>
          <a:p>
            <a:endParaRPr lang="en-US"/>
          </a:p>
        </p:txBody>
      </p:sp>
      <p:sp>
        <p:nvSpPr>
          <p:cNvPr id="5" name="Footer Placeholder 4">
            <a:extLst>
              <a:ext uri="{FF2B5EF4-FFF2-40B4-BE49-F238E27FC236}">
                <a16:creationId xmlns:a16="http://schemas.microsoft.com/office/drawing/2014/main" id="{C3E7F9E4-0514-7029-CAC5-2652BE1A9CED}"/>
              </a:ext>
            </a:extLst>
          </p:cNvPr>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F9BD69EA-881C-1E47-C1BB-C50B29B990DE}"/>
              </a:ext>
            </a:extLst>
          </p:cNvPr>
          <p:cNvSpPr>
            <a:spLocks noGrp="1"/>
          </p:cNvSpPr>
          <p:nvPr>
            <p:ph type="dt" idx="12"/>
          </p:nvPr>
        </p:nvSpPr>
        <p:spPr/>
        <p:txBody>
          <a:bodyPr/>
          <a:lstStyle/>
          <a:p>
            <a:fld id="{62C61DAB-D93E-49CA-B245-379601CFE8D0}" type="datetime8">
              <a:rPr lang="en-US" smtClean="0"/>
              <a:t>5/26/25 11:32 AM</a:t>
            </a:fld>
            <a:endParaRPr lang="en-US"/>
          </a:p>
        </p:txBody>
      </p:sp>
      <p:sp>
        <p:nvSpPr>
          <p:cNvPr id="7" name="Slide Number Placeholder 6">
            <a:extLst>
              <a:ext uri="{FF2B5EF4-FFF2-40B4-BE49-F238E27FC236}">
                <a16:creationId xmlns:a16="http://schemas.microsoft.com/office/drawing/2014/main" id="{FD47D6B8-81CD-9C81-A937-661096959035}"/>
              </a:ext>
            </a:extLst>
          </p:cNvPr>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3749416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0EC6D-D832-A96A-40B7-82E299EE55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C21670-74FB-21F8-47D0-4C7CE437BF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D935A81-D82B-1C47-2CDF-6D7264DA45C4}"/>
              </a:ext>
            </a:extLst>
          </p:cNvPr>
          <p:cNvSpPr>
            <a:spLocks noGrp="1"/>
          </p:cNvSpPr>
          <p:nvPr>
            <p:ph type="body" idx="1"/>
          </p:nvPr>
        </p:nvSpPr>
        <p:spPr/>
        <p:txBody>
          <a:bodyPr/>
          <a:lstStyle/>
          <a:p>
            <a:endParaRPr lang="en-US"/>
          </a:p>
        </p:txBody>
      </p:sp>
      <p:sp>
        <p:nvSpPr>
          <p:cNvPr id="4" name="Header Placeholder 3">
            <a:extLst>
              <a:ext uri="{FF2B5EF4-FFF2-40B4-BE49-F238E27FC236}">
                <a16:creationId xmlns:a16="http://schemas.microsoft.com/office/drawing/2014/main" id="{7D638F7F-6650-A199-C160-664E14A7D7A9}"/>
              </a:ext>
            </a:extLst>
          </p:cNvPr>
          <p:cNvSpPr>
            <a:spLocks noGrp="1"/>
          </p:cNvSpPr>
          <p:nvPr>
            <p:ph type="hdr" sz="quarter" idx="10"/>
          </p:nvPr>
        </p:nvSpPr>
        <p:spPr/>
        <p:txBody>
          <a:bodyPr/>
          <a:lstStyle/>
          <a:p>
            <a:endParaRPr lang="en-US"/>
          </a:p>
        </p:txBody>
      </p:sp>
      <p:sp>
        <p:nvSpPr>
          <p:cNvPr id="5" name="Footer Placeholder 4">
            <a:extLst>
              <a:ext uri="{FF2B5EF4-FFF2-40B4-BE49-F238E27FC236}">
                <a16:creationId xmlns:a16="http://schemas.microsoft.com/office/drawing/2014/main" id="{BA2502AD-60AF-8530-50AE-EF3220BF3E51}"/>
              </a:ext>
            </a:extLst>
          </p:cNvPr>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62B7830D-8F28-27B7-F620-729F95A43365}"/>
              </a:ext>
            </a:extLst>
          </p:cNvPr>
          <p:cNvSpPr>
            <a:spLocks noGrp="1"/>
          </p:cNvSpPr>
          <p:nvPr>
            <p:ph type="dt" idx="12"/>
          </p:nvPr>
        </p:nvSpPr>
        <p:spPr/>
        <p:txBody>
          <a:bodyPr/>
          <a:lstStyle/>
          <a:p>
            <a:fld id="{62C61DAB-D93E-49CA-B245-379601CFE8D0}" type="datetime8">
              <a:rPr lang="en-US" smtClean="0"/>
              <a:t>5/26/25 11:32 AM</a:t>
            </a:fld>
            <a:endParaRPr lang="en-US"/>
          </a:p>
        </p:txBody>
      </p:sp>
      <p:sp>
        <p:nvSpPr>
          <p:cNvPr id="7" name="Slide Number Placeholder 6">
            <a:extLst>
              <a:ext uri="{FF2B5EF4-FFF2-40B4-BE49-F238E27FC236}">
                <a16:creationId xmlns:a16="http://schemas.microsoft.com/office/drawing/2014/main" id="{0D600107-4665-74C7-5C8A-32A576BE41EF}"/>
              </a:ext>
            </a:extLst>
          </p:cNvPr>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2816466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5/26/25 11:32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19080579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BEA3BD-E27B-4522-B1BD-96540A498A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E385AF-889D-0396-1814-B01D399F85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ADFE8D-BD92-FB27-DEA7-EF5D92E4DAD9}"/>
              </a:ext>
            </a:extLst>
          </p:cNvPr>
          <p:cNvSpPr>
            <a:spLocks noGrp="1"/>
          </p:cNvSpPr>
          <p:nvPr>
            <p:ph type="body" idx="1"/>
          </p:nvPr>
        </p:nvSpPr>
        <p:spPr/>
        <p:txBody>
          <a:bodyPr/>
          <a:lstStyle/>
          <a:p>
            <a:endParaRPr lang="en-US"/>
          </a:p>
        </p:txBody>
      </p:sp>
      <p:sp>
        <p:nvSpPr>
          <p:cNvPr id="4" name="Header Placeholder 3">
            <a:extLst>
              <a:ext uri="{FF2B5EF4-FFF2-40B4-BE49-F238E27FC236}">
                <a16:creationId xmlns:a16="http://schemas.microsoft.com/office/drawing/2014/main" id="{5A83600D-FBA9-7BF4-FA70-D4A89AC25C71}"/>
              </a:ext>
            </a:extLst>
          </p:cNvPr>
          <p:cNvSpPr>
            <a:spLocks noGrp="1"/>
          </p:cNvSpPr>
          <p:nvPr>
            <p:ph type="hdr" sz="quarter" idx="10"/>
          </p:nvPr>
        </p:nvSpPr>
        <p:spPr/>
        <p:txBody>
          <a:bodyPr/>
          <a:lstStyle/>
          <a:p>
            <a:endParaRPr lang="en-US"/>
          </a:p>
        </p:txBody>
      </p:sp>
      <p:sp>
        <p:nvSpPr>
          <p:cNvPr id="5" name="Footer Placeholder 4">
            <a:extLst>
              <a:ext uri="{FF2B5EF4-FFF2-40B4-BE49-F238E27FC236}">
                <a16:creationId xmlns:a16="http://schemas.microsoft.com/office/drawing/2014/main" id="{6A7A9D4D-E0E7-1FCD-EC77-F8BC629748D9}"/>
              </a:ext>
            </a:extLst>
          </p:cNvPr>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A3B7E63D-1570-DF31-4DAC-33E02987A126}"/>
              </a:ext>
            </a:extLst>
          </p:cNvPr>
          <p:cNvSpPr>
            <a:spLocks noGrp="1"/>
          </p:cNvSpPr>
          <p:nvPr>
            <p:ph type="dt" idx="12"/>
          </p:nvPr>
        </p:nvSpPr>
        <p:spPr/>
        <p:txBody>
          <a:bodyPr/>
          <a:lstStyle/>
          <a:p>
            <a:fld id="{62C61DAB-D93E-49CA-B245-379601CFE8D0}" type="datetime8">
              <a:rPr lang="en-US" smtClean="0"/>
              <a:t>5/26/25 11:32 AM</a:t>
            </a:fld>
            <a:endParaRPr lang="en-US"/>
          </a:p>
        </p:txBody>
      </p:sp>
      <p:sp>
        <p:nvSpPr>
          <p:cNvPr id="7" name="Slide Number Placeholder 6">
            <a:extLst>
              <a:ext uri="{FF2B5EF4-FFF2-40B4-BE49-F238E27FC236}">
                <a16:creationId xmlns:a16="http://schemas.microsoft.com/office/drawing/2014/main" id="{A0CA2043-45EE-8E81-7579-D25E32F9A963}"/>
              </a:ext>
            </a:extLst>
          </p:cNvPr>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1536875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7B5E1F-3F94-618B-2221-4ED6A52774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8A52AE-63E1-AE35-AB49-F02BA3F416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0EFF58-40F2-A042-517A-F4F56C5E0B33}"/>
              </a:ext>
            </a:extLst>
          </p:cNvPr>
          <p:cNvSpPr>
            <a:spLocks noGrp="1"/>
          </p:cNvSpPr>
          <p:nvPr>
            <p:ph type="body" idx="1"/>
          </p:nvPr>
        </p:nvSpPr>
        <p:spPr/>
        <p:txBody>
          <a:bodyPr/>
          <a:lstStyle/>
          <a:p>
            <a:endParaRPr lang="en-US"/>
          </a:p>
        </p:txBody>
      </p:sp>
      <p:sp>
        <p:nvSpPr>
          <p:cNvPr id="4" name="Header Placeholder 3">
            <a:extLst>
              <a:ext uri="{FF2B5EF4-FFF2-40B4-BE49-F238E27FC236}">
                <a16:creationId xmlns:a16="http://schemas.microsoft.com/office/drawing/2014/main" id="{4105729C-9D0C-ACAD-EE68-6D11E2A1431C}"/>
              </a:ext>
            </a:extLst>
          </p:cNvPr>
          <p:cNvSpPr>
            <a:spLocks noGrp="1"/>
          </p:cNvSpPr>
          <p:nvPr>
            <p:ph type="hdr" sz="quarter" idx="10"/>
          </p:nvPr>
        </p:nvSpPr>
        <p:spPr/>
        <p:txBody>
          <a:bodyPr/>
          <a:lstStyle/>
          <a:p>
            <a:endParaRPr lang="en-US"/>
          </a:p>
        </p:txBody>
      </p:sp>
      <p:sp>
        <p:nvSpPr>
          <p:cNvPr id="5" name="Footer Placeholder 4">
            <a:extLst>
              <a:ext uri="{FF2B5EF4-FFF2-40B4-BE49-F238E27FC236}">
                <a16:creationId xmlns:a16="http://schemas.microsoft.com/office/drawing/2014/main" id="{49D07F50-8C3B-23E0-C77E-DF2BEBB2EA10}"/>
              </a:ext>
            </a:extLst>
          </p:cNvPr>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DF34A1A1-FB9B-06A1-FBF6-BDF0166D7853}"/>
              </a:ext>
            </a:extLst>
          </p:cNvPr>
          <p:cNvSpPr>
            <a:spLocks noGrp="1"/>
          </p:cNvSpPr>
          <p:nvPr>
            <p:ph type="dt" idx="12"/>
          </p:nvPr>
        </p:nvSpPr>
        <p:spPr/>
        <p:txBody>
          <a:bodyPr/>
          <a:lstStyle/>
          <a:p>
            <a:fld id="{62C61DAB-D93E-49CA-B245-379601CFE8D0}" type="datetime8">
              <a:rPr lang="en-US" smtClean="0"/>
              <a:t>5/26/25 11:32 AM</a:t>
            </a:fld>
            <a:endParaRPr lang="en-US"/>
          </a:p>
        </p:txBody>
      </p:sp>
      <p:sp>
        <p:nvSpPr>
          <p:cNvPr id="7" name="Slide Number Placeholder 6">
            <a:extLst>
              <a:ext uri="{FF2B5EF4-FFF2-40B4-BE49-F238E27FC236}">
                <a16:creationId xmlns:a16="http://schemas.microsoft.com/office/drawing/2014/main" id="{80D35374-6A84-2DA8-6DB4-FEC2CB19A004}"/>
              </a:ext>
            </a:extLst>
          </p:cNvPr>
          <p:cNvSpPr>
            <a:spLocks noGrp="1"/>
          </p:cNvSpPr>
          <p:nvPr>
            <p:ph type="sldNum" sz="quarter" idx="13"/>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3873054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798462-107C-0313-F47F-F747662C67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8DF8E5-5920-C640-AFF8-D70294DD32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1A7D93-052C-6A38-CA91-F2347E598EF7}"/>
              </a:ext>
            </a:extLst>
          </p:cNvPr>
          <p:cNvSpPr>
            <a:spLocks noGrp="1"/>
          </p:cNvSpPr>
          <p:nvPr>
            <p:ph type="body" idx="1"/>
          </p:nvPr>
        </p:nvSpPr>
        <p:spPr/>
        <p:txBody>
          <a:bodyPr/>
          <a:lstStyle/>
          <a:p>
            <a:endParaRPr lang="en-US"/>
          </a:p>
        </p:txBody>
      </p:sp>
      <p:sp>
        <p:nvSpPr>
          <p:cNvPr id="4" name="Header Placeholder 3">
            <a:extLst>
              <a:ext uri="{FF2B5EF4-FFF2-40B4-BE49-F238E27FC236}">
                <a16:creationId xmlns:a16="http://schemas.microsoft.com/office/drawing/2014/main" id="{DFFF727D-3C44-5E49-42A6-B2847C72496C}"/>
              </a:ext>
            </a:extLst>
          </p:cNvPr>
          <p:cNvSpPr>
            <a:spLocks noGrp="1"/>
          </p:cNvSpPr>
          <p:nvPr>
            <p:ph type="hdr" sz="quarter" idx="10"/>
          </p:nvPr>
        </p:nvSpPr>
        <p:spPr/>
        <p:txBody>
          <a:bodyPr/>
          <a:lstStyle/>
          <a:p>
            <a:endParaRPr lang="en-US"/>
          </a:p>
        </p:txBody>
      </p:sp>
      <p:sp>
        <p:nvSpPr>
          <p:cNvPr id="5" name="Footer Placeholder 4">
            <a:extLst>
              <a:ext uri="{FF2B5EF4-FFF2-40B4-BE49-F238E27FC236}">
                <a16:creationId xmlns:a16="http://schemas.microsoft.com/office/drawing/2014/main" id="{6EE6A0A0-87F8-912F-885D-ED95EB3F1DC5}"/>
              </a:ext>
            </a:extLst>
          </p:cNvPr>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8D1C623-045B-B4B0-C6F1-D50CDD83B40E}"/>
              </a:ext>
            </a:extLst>
          </p:cNvPr>
          <p:cNvSpPr>
            <a:spLocks noGrp="1"/>
          </p:cNvSpPr>
          <p:nvPr>
            <p:ph type="dt" idx="12"/>
          </p:nvPr>
        </p:nvSpPr>
        <p:spPr/>
        <p:txBody>
          <a:bodyPr/>
          <a:lstStyle/>
          <a:p>
            <a:fld id="{62C61DAB-D93E-49CA-B245-379601CFE8D0}" type="datetime8">
              <a:rPr lang="en-US" smtClean="0"/>
              <a:t>5/26/25 11:32 AM</a:t>
            </a:fld>
            <a:endParaRPr lang="en-US"/>
          </a:p>
        </p:txBody>
      </p:sp>
      <p:sp>
        <p:nvSpPr>
          <p:cNvPr id="7" name="Slide Number Placeholder 6">
            <a:extLst>
              <a:ext uri="{FF2B5EF4-FFF2-40B4-BE49-F238E27FC236}">
                <a16:creationId xmlns:a16="http://schemas.microsoft.com/office/drawing/2014/main" id="{73075205-ECA0-6A40-E092-B139685FEB48}"/>
              </a:ext>
            </a:extLst>
          </p:cNvPr>
          <p:cNvSpPr>
            <a:spLocks noGrp="1"/>
          </p:cNvSpPr>
          <p:nvPr>
            <p:ph type="sldNum" sz="quarter" idx="13"/>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4895605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0.jpe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16.jpe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1.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0.jpe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1.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Paragraph">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8A5BD77B-3D29-7EDB-963B-F086D1A97445}"/>
              </a:ext>
            </a:extLst>
          </p:cNvPr>
          <p:cNvSpPr>
            <a:spLocks noGrp="1"/>
          </p:cNvSpPr>
          <p:nvPr>
            <p:ph type="body" sz="quarter" idx="19" hasCustomPrompt="1"/>
          </p:nvPr>
        </p:nvSpPr>
        <p:spPr>
          <a:xfrm>
            <a:off x="614799" y="1988819"/>
            <a:ext cx="3566926" cy="3397854"/>
          </a:xfrm>
          <a:prstGeom prst="rect">
            <a:avLst/>
          </a:prstGeom>
        </p:spPr>
        <p:txBody>
          <a:bodyPr/>
          <a:lstStyle>
            <a:lvl1pPr marL="0" indent="0">
              <a:buNone/>
              <a:defRPr sz="1200" b="0" i="0">
                <a:solidFill>
                  <a:schemeClr val="tx2"/>
                </a:solidFill>
                <a:latin typeface="Segoe UI Semilight" panose="020B0402040204020203" pitchFamily="34" charset="0"/>
                <a:ea typeface="Segoe UI" panose="020B0502040204020203" pitchFamily="34" charset="0"/>
                <a:cs typeface="Segoe UI Semilight" panose="020B0402040204020203" pitchFamily="34" charset="0"/>
              </a:defRPr>
            </a:lvl1pPr>
            <a:lvl2pPr marL="228465" indent="0">
              <a:buNone/>
              <a:defRPr sz="1200" b="0" i="0">
                <a:latin typeface="Segoe UI" panose="020B0502040204020203" pitchFamily="34" charset="0"/>
                <a:ea typeface="Segoe UI" panose="020B0502040204020203" pitchFamily="34" charset="0"/>
                <a:cs typeface="Segoe UI" panose="020B0502040204020203" pitchFamily="34" charset="0"/>
              </a:defRPr>
            </a:lvl2pPr>
            <a:lvl3pPr marL="456932" indent="0">
              <a:buNone/>
              <a:defRPr sz="1200" b="0" i="0">
                <a:latin typeface="Segoe UI" panose="020B0502040204020203" pitchFamily="34" charset="0"/>
                <a:ea typeface="Segoe UI" panose="020B0502040204020203" pitchFamily="34" charset="0"/>
                <a:cs typeface="Segoe UI" panose="020B0502040204020203" pitchFamily="34" charset="0"/>
              </a:defRPr>
            </a:lvl3pPr>
            <a:lvl4pPr marL="661600" indent="0">
              <a:buNone/>
              <a:defRPr sz="1200" b="0" i="0">
                <a:latin typeface="Segoe UI" panose="020B0502040204020203" pitchFamily="34" charset="0"/>
                <a:ea typeface="Segoe UI" panose="020B0502040204020203" pitchFamily="34" charset="0"/>
                <a:cs typeface="Segoe UI" panose="020B0502040204020203" pitchFamily="34" charset="0"/>
              </a:defRPr>
            </a:lvl4pPr>
            <a:lvl5pPr marL="855161" indent="0">
              <a:buNone/>
              <a:defRPr sz="1200" b="0" i="0">
                <a:latin typeface="Segoe UI" panose="020B0502040204020203" pitchFamily="34" charset="0"/>
                <a:ea typeface="Segoe UI" panose="020B0502040204020203" pitchFamily="34" charset="0"/>
                <a:cs typeface="Segoe UI" panose="020B0502040204020203" pitchFamily="34" charset="0"/>
              </a:defRPr>
            </a:lvl5pPr>
          </a:lstStyle>
          <a:p>
            <a:pPr lvl="0"/>
            <a:r>
              <a:rPr lang="en-US"/>
              <a:t>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autem vel </a:t>
            </a:r>
            <a:r>
              <a:rPr lang="en-US" err="1"/>
              <a:t>eum</a:t>
            </a:r>
            <a:r>
              <a:rPr lang="en-US"/>
              <a:t> </a:t>
            </a:r>
            <a:r>
              <a:rPr lang="en-US" err="1"/>
              <a:t>iriure</a:t>
            </a:r>
            <a:r>
              <a:rPr lang="en-US"/>
              <a:t> dolor in </a:t>
            </a:r>
            <a:r>
              <a:rPr lang="en-US" err="1"/>
              <a:t>hendrerit</a:t>
            </a:r>
            <a:r>
              <a:rPr lang="en-US"/>
              <a:t> in </a:t>
            </a:r>
            <a:r>
              <a:rPr lang="en-US" err="1"/>
              <a:t>vulputate</a:t>
            </a:r>
            <a:r>
              <a:rPr lang="en-US"/>
              <a:t> </a:t>
            </a:r>
            <a:r>
              <a:rPr lang="en-US" err="1"/>
              <a:t>velit</a:t>
            </a:r>
            <a:r>
              <a:rPr lang="en-US"/>
              <a:t> </a:t>
            </a:r>
            <a:r>
              <a:rPr lang="en-US" err="1"/>
              <a:t>esse</a:t>
            </a:r>
            <a:r>
              <a:rPr lang="en-US"/>
              <a:t> </a:t>
            </a:r>
            <a:r>
              <a:rPr lang="en-US" err="1"/>
              <a:t>molestie</a:t>
            </a:r>
            <a:r>
              <a:rPr lang="en-US"/>
              <a:t> </a:t>
            </a:r>
            <a:r>
              <a:rPr lang="en-US" err="1"/>
              <a:t>consequat</a:t>
            </a:r>
            <a:r>
              <a:rPr lang="en-US"/>
              <a:t>, vel illum dolore </a:t>
            </a:r>
            <a:r>
              <a:rPr lang="en-US" err="1"/>
              <a:t>eu</a:t>
            </a:r>
            <a:r>
              <a:rPr lang="en-US"/>
              <a:t> </a:t>
            </a:r>
            <a:r>
              <a:rPr lang="en-US" err="1"/>
              <a:t>feugiat</a:t>
            </a:r>
            <a:r>
              <a:rPr lang="en-US"/>
              <a:t> </a:t>
            </a:r>
            <a:r>
              <a:rPr lang="en-US" err="1"/>
              <a:t>nulla</a:t>
            </a:r>
            <a:r>
              <a:rPr lang="en-US"/>
              <a:t> </a:t>
            </a:r>
            <a:r>
              <a:rPr lang="en-US" err="1"/>
              <a:t>facilisis</a:t>
            </a:r>
            <a:r>
              <a:rPr lang="en-US"/>
              <a:t> at </a:t>
            </a:r>
            <a:r>
              <a:rPr lang="en-US" err="1"/>
              <a:t>vero</a:t>
            </a:r>
            <a:r>
              <a:rPr lang="en-US"/>
              <a:t> eros et </a:t>
            </a:r>
            <a:r>
              <a:rPr lang="en-US" err="1"/>
              <a:t>accumsan</a:t>
            </a:r>
            <a:r>
              <a:rPr lang="en-US"/>
              <a:t> et </a:t>
            </a:r>
            <a:r>
              <a:rPr lang="en-US" err="1"/>
              <a:t>iusto</a:t>
            </a:r>
            <a:r>
              <a:rPr lang="en-US"/>
              <a:t> </a:t>
            </a:r>
            <a:r>
              <a:rPr lang="en-US" err="1"/>
              <a:t>odio</a:t>
            </a:r>
            <a:r>
              <a:rPr lang="en-US"/>
              <a:t> </a:t>
            </a:r>
            <a:r>
              <a:rPr lang="en-US" err="1"/>
              <a:t>dignissim</a:t>
            </a:r>
            <a:r>
              <a:rPr lang="en-US"/>
              <a:t> qui </a:t>
            </a:r>
            <a:r>
              <a:rPr lang="en-US" err="1"/>
              <a:t>blandit</a:t>
            </a:r>
            <a:r>
              <a:rPr lang="en-US"/>
              <a:t> </a:t>
            </a:r>
            <a:r>
              <a:rPr lang="en-US" err="1"/>
              <a:t>praesent</a:t>
            </a:r>
            <a:r>
              <a:rPr lang="en-US"/>
              <a:t> </a:t>
            </a:r>
            <a:r>
              <a:rPr lang="en-US" err="1"/>
              <a:t>luptatum</a:t>
            </a:r>
            <a:r>
              <a:rPr lang="en-US"/>
              <a:t> </a:t>
            </a:r>
            <a:r>
              <a:rPr lang="en-US" err="1"/>
              <a:t>zzril</a:t>
            </a:r>
            <a:r>
              <a:rPr lang="en-US"/>
              <a:t> </a:t>
            </a:r>
            <a:r>
              <a:rPr lang="en-US" err="1"/>
              <a:t>delenit</a:t>
            </a:r>
            <a:r>
              <a:rPr lang="en-US"/>
              <a:t> </a:t>
            </a:r>
            <a:r>
              <a:rPr lang="en-US" err="1"/>
              <a:t>augue</a:t>
            </a:r>
            <a:r>
              <a:rPr lang="en-US"/>
              <a:t> </a:t>
            </a:r>
            <a:r>
              <a:rPr lang="en-US" err="1"/>
              <a:t>duis</a:t>
            </a:r>
            <a:r>
              <a:rPr lang="en-US"/>
              <a:t> dolore </a:t>
            </a:r>
            <a:r>
              <a:rPr lang="en-US" err="1"/>
              <a:t>te</a:t>
            </a:r>
            <a:r>
              <a:rPr lang="en-US"/>
              <a:t> </a:t>
            </a:r>
            <a:r>
              <a:rPr lang="en-US" err="1"/>
              <a:t>feugait</a:t>
            </a:r>
            <a:r>
              <a:rPr lang="en-US"/>
              <a:t> </a:t>
            </a:r>
            <a:r>
              <a:rPr lang="en-US" err="1"/>
              <a:t>nulla</a:t>
            </a:r>
            <a:r>
              <a:rPr lang="en-US"/>
              <a:t> </a:t>
            </a:r>
            <a:r>
              <a:rPr lang="en-US" err="1"/>
              <a:t>facilisi</a:t>
            </a:r>
            <a:r>
              <a:rPr lang="en-US"/>
              <a:t>.</a:t>
            </a:r>
          </a:p>
          <a:p>
            <a:pPr lvl="0"/>
            <a:endParaRPr lang="en-US"/>
          </a:p>
          <a:p>
            <a:pPr lvl="0"/>
            <a:r>
              <a:rPr lang="en-US"/>
              <a:t>Lorem ipsum dolor sit </a:t>
            </a:r>
            <a:r>
              <a:rPr lang="en-US" err="1"/>
              <a:t>amet</a:t>
            </a:r>
            <a:r>
              <a:rPr lang="en-US"/>
              <a:t>, cons </a:t>
            </a:r>
            <a:r>
              <a:rPr lang="en-US" err="1"/>
              <a:t>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7" name="Title 3">
            <a:extLst>
              <a:ext uri="{FF2B5EF4-FFF2-40B4-BE49-F238E27FC236}">
                <a16:creationId xmlns:a16="http://schemas.microsoft.com/office/drawing/2014/main" id="{29E6B170-517B-6F6C-7DFE-4F1590B6F093}"/>
              </a:ext>
            </a:extLst>
          </p:cNvPr>
          <p:cNvSpPr>
            <a:spLocks noGrp="1"/>
          </p:cNvSpPr>
          <p:nvPr>
            <p:ph type="title"/>
          </p:nvPr>
        </p:nvSpPr>
        <p:spPr>
          <a:xfrm>
            <a:off x="615475" y="538610"/>
            <a:ext cx="11018520" cy="369332"/>
          </a:xfrm>
        </p:spPr>
        <p:txBody>
          <a:bodyPr/>
          <a:lstStyle>
            <a:lvl1pPr>
              <a:defRPr>
                <a:solidFill>
                  <a:schemeClr val="accent1">
                    <a:lumMod val="75000"/>
                  </a:schemeClr>
                </a:solidFill>
              </a:defRPr>
            </a:lvl1pPr>
          </a:lstStyle>
          <a:p>
            <a:r>
              <a:rPr lang="en-US"/>
              <a:t>Click to edit Master title style</a:t>
            </a:r>
          </a:p>
        </p:txBody>
      </p:sp>
      <p:sp>
        <p:nvSpPr>
          <p:cNvPr id="10" name="Text Placeholder 2">
            <a:extLst>
              <a:ext uri="{FF2B5EF4-FFF2-40B4-BE49-F238E27FC236}">
                <a16:creationId xmlns:a16="http://schemas.microsoft.com/office/drawing/2014/main" id="{6DF62E1F-947F-83B9-5E03-F2A35B5D42A8}"/>
              </a:ext>
            </a:extLst>
          </p:cNvPr>
          <p:cNvSpPr>
            <a:spLocks noGrp="1"/>
          </p:cNvSpPr>
          <p:nvPr>
            <p:ph type="body" sz="quarter" idx="27" hasCustomPrompt="1"/>
          </p:nvPr>
        </p:nvSpPr>
        <p:spPr>
          <a:xfrm>
            <a:off x="607933" y="935157"/>
            <a:ext cx="4484104" cy="369332"/>
          </a:xfrm>
        </p:spPr>
        <p:txBody>
          <a:bodyPr/>
          <a:lstStyle/>
          <a:p>
            <a:r>
              <a:rPr lang="en-US">
                <a:solidFill>
                  <a:schemeClr val="tx2">
                    <a:lumMod val="75000"/>
                  </a:schemeClr>
                </a:solidFill>
              </a:rPr>
              <a:t>Click to edit subtitle</a:t>
            </a:r>
          </a:p>
        </p:txBody>
      </p:sp>
    </p:spTree>
    <p:extLst>
      <p:ext uri="{BB962C8B-B14F-4D97-AF65-F5344CB8AC3E}">
        <p14:creationId xmlns:p14="http://schemas.microsoft.com/office/powerpoint/2010/main" val="118735172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theme" Target="../theme/theme1.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image" Target="../media/image1.emf"/><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6"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 id="2147485397" r:id="rId11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25.jpeg"/><Relationship Id="rId5" Type="http://schemas.openxmlformats.org/officeDocument/2006/relationships/image" Target="../media/image24.jpe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3.png"/><Relationship Id="rId1" Type="http://schemas.openxmlformats.org/officeDocument/2006/relationships/slideLayout" Target="../slideLayouts/slideLayout78.xml"/><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2.png"/><Relationship Id="rId7" Type="http://schemas.openxmlformats.org/officeDocument/2006/relationships/diagramQuickStyle" Target="../diagrams/quickStyle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23.png"/><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7.png"/><Relationship Id="rId7" Type="http://schemas.openxmlformats.org/officeDocument/2006/relationships/image" Target="../media/image30.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9.png"/><Relationship Id="rId4" Type="http://schemas.openxmlformats.org/officeDocument/2006/relationships/image" Target="../media/image28.png"/><Relationship Id="rId9" Type="http://schemas.openxmlformats.org/officeDocument/2006/relationships/image" Target="../media/image32.pn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33.pn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8" Type="http://schemas.openxmlformats.org/officeDocument/2006/relationships/hyperlink" Target="NULL" TargetMode="External"/><Relationship Id="rId3" Type="http://schemas.openxmlformats.org/officeDocument/2006/relationships/hyperlink" Target="https://devblogs.microsoft.com/java/vibe-coding-with-github-copilot-agent-mode-and-mcp-support-in-jetbrains-and-eclipse/" TargetMode="External"/><Relationship Id="rId7" Type="http://schemas.openxmlformats.org/officeDocument/2006/relationships/hyperlink" Target="https://github.com/microsoft/copilot-intellij-feedback/issues" TargetMode="External"/><Relationship Id="rId2" Type="http://schemas.openxmlformats.org/officeDocument/2006/relationships/hyperlink" Target="https://spring-framework-petclinic-qctjpkmzuq-od.a.run.app/" TargetMode="External"/><Relationship Id="rId1" Type="http://schemas.openxmlformats.org/officeDocument/2006/relationships/slideLayout" Target="../slideLayouts/slideLayout73.xml"/><Relationship Id="rId6" Type="http://schemas.openxmlformats.org/officeDocument/2006/relationships/hyperlink" Target="https://docs.github.com/en/copilot/customizing-copilot/extending-copilot-chat-with-mcp?tool=xcode#configuring-mcp-servers-in-xcode" TargetMode="External"/><Relationship Id="rId11" Type="http://schemas.openxmlformats.org/officeDocument/2006/relationships/hyperlink" Target="https://github.com/github/CopilotForXcode/issues" TargetMode="External"/><Relationship Id="rId5" Type="http://schemas.openxmlformats.org/officeDocument/2006/relationships/hyperlink" Target="https://docs.github.com/en/copilot/customizing-copilot/extending-copilot-chat-with-mcp?tool=jetbrains" TargetMode="External"/><Relationship Id="rId10" Type="http://schemas.openxmlformats.org/officeDocument/2006/relationships/hyperlink" Target="https://github.com/microsoft/copilot-eclipse-feedback/issues" TargetMode="External"/><Relationship Id="rId4" Type="http://schemas.openxmlformats.org/officeDocument/2006/relationships/hyperlink" Target="https://docs.github.com/en/copilot/using-github-copilot/copilot-chat/asking-github-copilot-questions-in-your-ide?tool=jetbrains#copilot-edits-2" TargetMode="External"/><Relationship Id="rId9" Type="http://schemas.openxmlformats.org/officeDocument/2006/relationships/hyperlink" Target="https://support.microsoft.com/en-us/office/make-your-powerpoint-presentations-accessible-to-people-with-disabilities-6f7772b2-2f33-4bd2-8ca7-dae3b2b3ef25?ctt=1&amp;correlationid=423bb540-1c5f-46da-ac26-8090863d3968&amp;ui=en-us&amp;rs=en-us&amp;ad=u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198" y="1476040"/>
            <a:ext cx="9438575" cy="2585323"/>
          </a:xfrm>
        </p:spPr>
        <p:txBody>
          <a:bodyPr/>
          <a:lstStyle/>
          <a:p>
            <a:r>
              <a:rPr lang="zh-CN" altLang="en-US"/>
              <a:t>不止 </a:t>
            </a:r>
            <a:r>
              <a:rPr lang="en-US"/>
              <a:t>VS Code</a:t>
            </a:r>
            <a:br>
              <a:rPr lang="en-US"/>
            </a:br>
            <a:r>
              <a:rPr lang="en-US" sz="4800">
                <a:solidFill>
                  <a:srgbClr val="FFFFFF"/>
                </a:solidFill>
              </a:rPr>
              <a:t>GitHub Copilot </a:t>
            </a:r>
            <a:br>
              <a:rPr lang="en-US"/>
            </a:br>
            <a:r>
              <a:rPr lang="zh-CN" altLang="en-US"/>
              <a:t>也能在 </a:t>
            </a:r>
            <a:r>
              <a:rPr lang="en-US" sz="4800">
                <a:solidFill>
                  <a:srgbClr val="9BF00B"/>
                </a:solidFill>
              </a:rPr>
              <a:t>JetBrains, Eclipse</a:t>
            </a:r>
            <a:r>
              <a:rPr lang="en-US">
                <a:solidFill>
                  <a:srgbClr val="9BF00B"/>
                </a:solidFill>
              </a:rPr>
              <a:t> </a:t>
            </a:r>
            <a:r>
              <a:rPr lang="zh-CN" altLang="en-US"/>
              <a:t>和 </a:t>
            </a:r>
            <a:r>
              <a:rPr lang="en-US" sz="4800">
                <a:solidFill>
                  <a:srgbClr val="9BF00B"/>
                </a:solidFill>
              </a:rPr>
              <a:t>Xcode</a:t>
            </a:r>
            <a:r>
              <a:rPr lang="en-US"/>
              <a:t> </a:t>
            </a:r>
            <a:r>
              <a:rPr lang="zh-CN" altLang="en-US"/>
              <a:t>上</a:t>
            </a:r>
            <a:br>
              <a:rPr lang="en-US" altLang="zh-CN"/>
            </a:br>
            <a:r>
              <a:rPr lang="zh-CN" altLang="en-US"/>
              <a:t>大显身手</a:t>
            </a:r>
            <a:endParaRPr lang="en-US"/>
          </a:p>
        </p:txBody>
      </p:sp>
      <p:pic>
        <p:nvPicPr>
          <p:cNvPr id="5" name="Picture 4">
            <a:extLst>
              <a:ext uri="{FF2B5EF4-FFF2-40B4-BE49-F238E27FC236}">
                <a16:creationId xmlns:a16="http://schemas.microsoft.com/office/drawing/2014/main" id="{9007CD71-F821-5992-67F0-DB04CC80ECB0}"/>
              </a:ext>
            </a:extLst>
          </p:cNvPr>
          <p:cNvPicPr>
            <a:picLocks noChangeAspect="1"/>
          </p:cNvPicPr>
          <p:nvPr/>
        </p:nvPicPr>
        <p:blipFill>
          <a:blip r:embed="rId3"/>
          <a:stretch>
            <a:fillRect/>
          </a:stretch>
        </p:blipFill>
        <p:spPr>
          <a:xfrm>
            <a:off x="9184683" y="523672"/>
            <a:ext cx="2718016" cy="333791"/>
          </a:xfrm>
          <a:prstGeom prst="rect">
            <a:avLst/>
          </a:prstGeom>
        </p:spPr>
      </p:pic>
      <p:pic>
        <p:nvPicPr>
          <p:cNvPr id="6" name="Picture 5">
            <a:extLst>
              <a:ext uri="{FF2B5EF4-FFF2-40B4-BE49-F238E27FC236}">
                <a16:creationId xmlns:a16="http://schemas.microsoft.com/office/drawing/2014/main" id="{06B450D4-CB57-571F-8FDB-8C55A6B9C1B1}"/>
              </a:ext>
            </a:extLst>
          </p:cNvPr>
          <p:cNvPicPr>
            <a:picLocks noChangeAspect="1"/>
          </p:cNvPicPr>
          <p:nvPr/>
        </p:nvPicPr>
        <p:blipFill>
          <a:blip r:embed="rId4"/>
          <a:stretch>
            <a:fillRect/>
          </a:stretch>
        </p:blipFill>
        <p:spPr>
          <a:xfrm>
            <a:off x="9318575" y="911131"/>
            <a:ext cx="2503622" cy="672615"/>
          </a:xfrm>
          <a:prstGeom prst="rect">
            <a:avLst/>
          </a:prstGeom>
        </p:spPr>
      </p:pic>
      <p:sp>
        <p:nvSpPr>
          <p:cNvPr id="7" name="TextBox 6">
            <a:extLst>
              <a:ext uri="{FF2B5EF4-FFF2-40B4-BE49-F238E27FC236}">
                <a16:creationId xmlns:a16="http://schemas.microsoft.com/office/drawing/2014/main" id="{78B17531-9573-9576-589E-40E9337A50A0}"/>
              </a:ext>
            </a:extLst>
          </p:cNvPr>
          <p:cNvSpPr txBox="1"/>
          <p:nvPr/>
        </p:nvSpPr>
        <p:spPr>
          <a:xfrm>
            <a:off x="584198" y="4626272"/>
            <a:ext cx="6555783" cy="553998"/>
          </a:xfrm>
          <a:prstGeom prst="rect">
            <a:avLst/>
          </a:prstGeom>
          <a:noFill/>
        </p:spPr>
        <p:txBody>
          <a:bodyPr wrap="square" lIns="0" tIns="0" rIns="0" bIns="0" rtlCol="0">
            <a:spAutoFit/>
          </a:bodyPr>
          <a:lstStyle/>
          <a:p>
            <a:pPr algn="l"/>
            <a:r>
              <a:rPr lang="en-CN" sz="3600"/>
              <a:t>Hang Wang, Jialuo Gan</a:t>
            </a:r>
          </a:p>
        </p:txBody>
      </p:sp>
    </p:spTree>
    <p:extLst>
      <p:ext uri="{BB962C8B-B14F-4D97-AF65-F5344CB8AC3E}">
        <p14:creationId xmlns:p14="http://schemas.microsoft.com/office/powerpoint/2010/main" val="218268394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08F481-2563-8767-8F31-0A01F56F3D4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B331AEBB-C6CC-BBFE-426E-3149BBA331F4}"/>
              </a:ext>
            </a:extLst>
          </p:cNvPr>
          <p:cNvPicPr>
            <a:picLocks noChangeAspect="1"/>
          </p:cNvPicPr>
          <p:nvPr/>
        </p:nvPicPr>
        <p:blipFill>
          <a:blip r:embed="rId3"/>
          <a:stretch>
            <a:fillRect/>
          </a:stretch>
        </p:blipFill>
        <p:spPr>
          <a:xfrm>
            <a:off x="9184683" y="523672"/>
            <a:ext cx="2718016" cy="333791"/>
          </a:xfrm>
          <a:prstGeom prst="rect">
            <a:avLst/>
          </a:prstGeom>
        </p:spPr>
      </p:pic>
      <p:pic>
        <p:nvPicPr>
          <p:cNvPr id="6" name="Picture 5">
            <a:extLst>
              <a:ext uri="{FF2B5EF4-FFF2-40B4-BE49-F238E27FC236}">
                <a16:creationId xmlns:a16="http://schemas.microsoft.com/office/drawing/2014/main" id="{C5588564-0CBF-4C86-9AE4-62670FE4C865}"/>
              </a:ext>
            </a:extLst>
          </p:cNvPr>
          <p:cNvPicPr>
            <a:picLocks noChangeAspect="1"/>
          </p:cNvPicPr>
          <p:nvPr/>
        </p:nvPicPr>
        <p:blipFill>
          <a:blip r:embed="rId4"/>
          <a:stretch>
            <a:fillRect/>
          </a:stretch>
        </p:blipFill>
        <p:spPr>
          <a:xfrm>
            <a:off x="9318575" y="911131"/>
            <a:ext cx="2503622" cy="672615"/>
          </a:xfrm>
          <a:prstGeom prst="rect">
            <a:avLst/>
          </a:prstGeom>
        </p:spPr>
      </p:pic>
      <p:sp>
        <p:nvSpPr>
          <p:cNvPr id="3" name="Title 2">
            <a:extLst>
              <a:ext uri="{FF2B5EF4-FFF2-40B4-BE49-F238E27FC236}">
                <a16:creationId xmlns:a16="http://schemas.microsoft.com/office/drawing/2014/main" id="{59E86498-752B-C8BE-7313-BC00ADAD2780}"/>
              </a:ext>
            </a:extLst>
          </p:cNvPr>
          <p:cNvSpPr>
            <a:spLocks noGrp="1"/>
          </p:cNvSpPr>
          <p:nvPr>
            <p:ph type="title"/>
          </p:nvPr>
        </p:nvSpPr>
        <p:spPr>
          <a:xfrm>
            <a:off x="1645618" y="5392871"/>
            <a:ext cx="2716939" cy="553998"/>
          </a:xfrm>
        </p:spPr>
        <p:txBody>
          <a:bodyPr/>
          <a:lstStyle/>
          <a:p>
            <a:r>
              <a:rPr lang="en-CN"/>
              <a:t>Hang Wang</a:t>
            </a:r>
          </a:p>
        </p:txBody>
      </p:sp>
      <p:sp>
        <p:nvSpPr>
          <p:cNvPr id="9" name="Title 2">
            <a:extLst>
              <a:ext uri="{FF2B5EF4-FFF2-40B4-BE49-F238E27FC236}">
                <a16:creationId xmlns:a16="http://schemas.microsoft.com/office/drawing/2014/main" id="{009A5B1E-E2A2-AD50-9440-2CC23ADFFBC4}"/>
              </a:ext>
            </a:extLst>
          </p:cNvPr>
          <p:cNvSpPr txBox="1">
            <a:spLocks/>
          </p:cNvSpPr>
          <p:nvPr/>
        </p:nvSpPr>
        <p:spPr>
          <a:xfrm>
            <a:off x="6873929" y="5392871"/>
            <a:ext cx="2716939" cy="553998"/>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accent3"/>
                </a:solidFill>
                <a:effectLst/>
                <a:latin typeface="+mj-lt"/>
                <a:ea typeface="+mn-ea"/>
                <a:cs typeface="Segoe UI" panose="020B0502040204020203" pitchFamily="34" charset="0"/>
              </a:defRPr>
            </a:lvl1pPr>
          </a:lstStyle>
          <a:p>
            <a:r>
              <a:rPr lang="en-CN"/>
              <a:t>Jialuo Gan</a:t>
            </a:r>
          </a:p>
        </p:txBody>
      </p:sp>
      <p:pic>
        <p:nvPicPr>
          <p:cNvPr id="3074" name="Picture 2">
            <a:extLst>
              <a:ext uri="{FF2B5EF4-FFF2-40B4-BE49-F238E27FC236}">
                <a16:creationId xmlns:a16="http://schemas.microsoft.com/office/drawing/2014/main" id="{277C6086-F474-50FC-2EF2-BA74A2EAF5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143" y="1247437"/>
            <a:ext cx="2310754" cy="324458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BD1A04B6-6074-A989-B8D5-4187B4F918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51243" y="1247437"/>
            <a:ext cx="2433440" cy="32445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505610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5BBBC-0401-C947-A93C-BF8B740F8A9F}"/>
              </a:ext>
            </a:extLst>
          </p:cNvPr>
          <p:cNvSpPr>
            <a:spLocks noGrp="1"/>
          </p:cNvSpPr>
          <p:nvPr>
            <p:ph type="title"/>
          </p:nvPr>
        </p:nvSpPr>
        <p:spPr>
          <a:xfrm>
            <a:off x="157295" y="585787"/>
            <a:ext cx="3169536" cy="3578382"/>
          </a:xfrm>
        </p:spPr>
        <p:txBody>
          <a:bodyPr/>
          <a:lstStyle/>
          <a:p>
            <a:r>
              <a:rPr lang="en-US">
                <a:solidFill>
                  <a:schemeClr val="accent3"/>
                </a:solidFill>
              </a:rPr>
              <a:t>Agent</a:t>
            </a:r>
            <a:r>
              <a:rPr lang="zh-CN" altLang="en-US">
                <a:solidFill>
                  <a:schemeClr val="accent3"/>
                </a:solidFill>
              </a:rPr>
              <a:t> </a:t>
            </a:r>
            <a:r>
              <a:rPr lang="en-US" altLang="zh-CN">
                <a:solidFill>
                  <a:schemeClr val="accent3"/>
                </a:solidFill>
              </a:rPr>
              <a:t>Mode</a:t>
            </a:r>
            <a:br>
              <a:rPr lang="en-US" altLang="zh-CN">
                <a:solidFill>
                  <a:schemeClr val="accent3"/>
                </a:solidFill>
              </a:rPr>
            </a:br>
            <a:r>
              <a:rPr lang="zh-CN" altLang="en-US">
                <a:solidFill>
                  <a:schemeClr val="accent3"/>
                </a:solidFill>
              </a:rPr>
              <a:t>          </a:t>
            </a:r>
            <a:r>
              <a:rPr lang="en-US" altLang="zh-CN">
                <a:solidFill>
                  <a:schemeClr val="accent3"/>
                </a:solidFill>
              </a:rPr>
              <a:t>&amp;</a:t>
            </a:r>
            <a:br>
              <a:rPr lang="en-US" altLang="zh-CN">
                <a:solidFill>
                  <a:schemeClr val="accent3"/>
                </a:solidFill>
              </a:rPr>
            </a:br>
            <a:r>
              <a:rPr lang="en-US" altLang="zh-CN">
                <a:solidFill>
                  <a:schemeClr val="accent3"/>
                </a:solidFill>
              </a:rPr>
              <a:t>MCP</a:t>
            </a:r>
            <a:r>
              <a:rPr lang="zh-CN" altLang="en-US">
                <a:solidFill>
                  <a:schemeClr val="accent3"/>
                </a:solidFill>
              </a:rPr>
              <a:t> </a:t>
            </a:r>
            <a:r>
              <a:rPr lang="en-US" altLang="zh-CN">
                <a:solidFill>
                  <a:schemeClr val="accent3"/>
                </a:solidFill>
              </a:rPr>
              <a:t>Support</a:t>
            </a:r>
            <a:endParaRPr lang="en-US">
              <a:solidFill>
                <a:schemeClr val="accent3"/>
              </a:solidFill>
            </a:endParaRPr>
          </a:p>
        </p:txBody>
      </p:sp>
      <p:pic>
        <p:nvPicPr>
          <p:cNvPr id="5" name="Picture 4">
            <a:extLst>
              <a:ext uri="{FF2B5EF4-FFF2-40B4-BE49-F238E27FC236}">
                <a16:creationId xmlns:a16="http://schemas.microsoft.com/office/drawing/2014/main" id="{5B982F10-9A0C-A495-DC7E-9A7AD0D2FF91}"/>
              </a:ext>
            </a:extLst>
          </p:cNvPr>
          <p:cNvPicPr>
            <a:picLocks noChangeAspect="1"/>
          </p:cNvPicPr>
          <p:nvPr/>
        </p:nvPicPr>
        <p:blipFill>
          <a:blip r:embed="rId2"/>
          <a:stretch>
            <a:fillRect/>
          </a:stretch>
        </p:blipFill>
        <p:spPr>
          <a:xfrm>
            <a:off x="315470" y="5158559"/>
            <a:ext cx="2503622" cy="672615"/>
          </a:xfrm>
          <a:prstGeom prst="rect">
            <a:avLst/>
          </a:prstGeom>
        </p:spPr>
      </p:pic>
      <p:pic>
        <p:nvPicPr>
          <p:cNvPr id="6" name="Picture 5">
            <a:extLst>
              <a:ext uri="{FF2B5EF4-FFF2-40B4-BE49-F238E27FC236}">
                <a16:creationId xmlns:a16="http://schemas.microsoft.com/office/drawing/2014/main" id="{41AECA6F-1ACF-EA95-C88A-92D7F900A737}"/>
              </a:ext>
            </a:extLst>
          </p:cNvPr>
          <p:cNvPicPr>
            <a:picLocks noChangeAspect="1"/>
          </p:cNvPicPr>
          <p:nvPr/>
        </p:nvPicPr>
        <p:blipFill>
          <a:blip r:embed="rId3"/>
          <a:stretch>
            <a:fillRect/>
          </a:stretch>
        </p:blipFill>
        <p:spPr>
          <a:xfrm>
            <a:off x="315470" y="4550973"/>
            <a:ext cx="2718016" cy="333791"/>
          </a:xfrm>
          <a:prstGeom prst="rect">
            <a:avLst/>
          </a:prstGeom>
        </p:spPr>
      </p:pic>
      <p:pic>
        <p:nvPicPr>
          <p:cNvPr id="4" name="Picture 3" descr="A screenshot of a phone&#10;&#10;AI-generated content may be incorrect.">
            <a:extLst>
              <a:ext uri="{FF2B5EF4-FFF2-40B4-BE49-F238E27FC236}">
                <a16:creationId xmlns:a16="http://schemas.microsoft.com/office/drawing/2014/main" id="{94CBE797-C76C-C604-85A3-49AFE7A137DE}"/>
              </a:ext>
            </a:extLst>
          </p:cNvPr>
          <p:cNvPicPr>
            <a:picLocks noChangeAspect="1"/>
          </p:cNvPicPr>
          <p:nvPr/>
        </p:nvPicPr>
        <p:blipFill>
          <a:blip r:embed="rId4"/>
          <a:stretch>
            <a:fillRect/>
          </a:stretch>
        </p:blipFill>
        <p:spPr>
          <a:xfrm>
            <a:off x="3242657" y="0"/>
            <a:ext cx="9088666" cy="6858000"/>
          </a:xfrm>
          <a:prstGeom prst="rect">
            <a:avLst/>
          </a:prstGeom>
        </p:spPr>
      </p:pic>
    </p:spTree>
    <p:extLst>
      <p:ext uri="{BB962C8B-B14F-4D97-AF65-F5344CB8AC3E}">
        <p14:creationId xmlns:p14="http://schemas.microsoft.com/office/powerpoint/2010/main" val="151893659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B34EC2-9949-A9E9-53A9-A0F62D28BD7D}"/>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96A6828C-9A08-0D80-DF33-EBDDB7D4130B}"/>
              </a:ext>
            </a:extLst>
          </p:cNvPr>
          <p:cNvPicPr>
            <a:picLocks noChangeAspect="1"/>
          </p:cNvPicPr>
          <p:nvPr/>
        </p:nvPicPr>
        <p:blipFill>
          <a:blip r:embed="rId3"/>
          <a:stretch>
            <a:fillRect/>
          </a:stretch>
        </p:blipFill>
        <p:spPr>
          <a:xfrm>
            <a:off x="9184683" y="523672"/>
            <a:ext cx="2718016" cy="333791"/>
          </a:xfrm>
          <a:prstGeom prst="rect">
            <a:avLst/>
          </a:prstGeom>
        </p:spPr>
      </p:pic>
      <p:pic>
        <p:nvPicPr>
          <p:cNvPr id="6" name="Picture 5">
            <a:extLst>
              <a:ext uri="{FF2B5EF4-FFF2-40B4-BE49-F238E27FC236}">
                <a16:creationId xmlns:a16="http://schemas.microsoft.com/office/drawing/2014/main" id="{31076B18-157C-E7B0-2D4B-6B5434694484}"/>
              </a:ext>
            </a:extLst>
          </p:cNvPr>
          <p:cNvPicPr>
            <a:picLocks noChangeAspect="1"/>
          </p:cNvPicPr>
          <p:nvPr/>
        </p:nvPicPr>
        <p:blipFill>
          <a:blip r:embed="rId4"/>
          <a:stretch>
            <a:fillRect/>
          </a:stretch>
        </p:blipFill>
        <p:spPr>
          <a:xfrm>
            <a:off x="9318575" y="911131"/>
            <a:ext cx="2503622" cy="672615"/>
          </a:xfrm>
          <a:prstGeom prst="rect">
            <a:avLst/>
          </a:prstGeom>
        </p:spPr>
      </p:pic>
      <p:sp>
        <p:nvSpPr>
          <p:cNvPr id="3" name="Title 2">
            <a:extLst>
              <a:ext uri="{FF2B5EF4-FFF2-40B4-BE49-F238E27FC236}">
                <a16:creationId xmlns:a16="http://schemas.microsoft.com/office/drawing/2014/main" id="{17322833-D541-800B-F05A-7A56145259AE}"/>
              </a:ext>
            </a:extLst>
          </p:cNvPr>
          <p:cNvSpPr>
            <a:spLocks noGrp="1"/>
          </p:cNvSpPr>
          <p:nvPr>
            <p:ph type="title"/>
          </p:nvPr>
        </p:nvSpPr>
        <p:spPr>
          <a:xfrm>
            <a:off x="4594496" y="579261"/>
            <a:ext cx="2716939" cy="553998"/>
          </a:xfrm>
        </p:spPr>
        <p:txBody>
          <a:bodyPr/>
          <a:lstStyle/>
          <a:p>
            <a:r>
              <a:rPr lang="en-US">
                <a:cs typeface="Segoe UI"/>
              </a:rPr>
              <a:t>Roadmaps</a:t>
            </a:r>
            <a:endParaRPr lang="en-US"/>
          </a:p>
        </p:txBody>
      </p:sp>
      <p:graphicFrame>
        <p:nvGraphicFramePr>
          <p:cNvPr id="7" name="Diagram 6">
            <a:extLst>
              <a:ext uri="{FF2B5EF4-FFF2-40B4-BE49-F238E27FC236}">
                <a16:creationId xmlns:a16="http://schemas.microsoft.com/office/drawing/2014/main" id="{3555BE01-4391-4A8B-7470-8CBB60E9A9E2}"/>
              </a:ext>
            </a:extLst>
          </p:cNvPr>
          <p:cNvGraphicFramePr/>
          <p:nvPr/>
        </p:nvGraphicFramePr>
        <p:xfrm>
          <a:off x="858174" y="542279"/>
          <a:ext cx="10549630" cy="69275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02956436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954006" y="3559232"/>
            <a:ext cx="2625560" cy="677108"/>
          </a:xfrm>
        </p:spPr>
        <p:txBody>
          <a:bodyPr/>
          <a:lstStyle/>
          <a:p>
            <a:r>
              <a:rPr lang="en-US"/>
              <a:t>Adrian</a:t>
            </a:r>
            <a:br>
              <a:rPr lang="en-US"/>
            </a:br>
            <a:r>
              <a:rPr lang="en-US"/>
              <a:t>Backend</a:t>
            </a:r>
            <a:r>
              <a:rPr lang="zh-CN" altLang="en-US"/>
              <a:t> </a:t>
            </a:r>
            <a:r>
              <a:rPr lang="en-US" altLang="zh-CN"/>
              <a:t>Developer</a:t>
            </a:r>
            <a:endParaRPr lang="en-US"/>
          </a:p>
        </p:txBody>
      </p:sp>
      <p:pic>
        <p:nvPicPr>
          <p:cNvPr id="7" name="Picture 6">
            <a:extLst>
              <a:ext uri="{FF2B5EF4-FFF2-40B4-BE49-F238E27FC236}">
                <a16:creationId xmlns:a16="http://schemas.microsoft.com/office/drawing/2014/main" id="{15C3A153-B495-D10C-8113-6B2C4FFD40DE}"/>
              </a:ext>
            </a:extLst>
          </p:cNvPr>
          <p:cNvPicPr>
            <a:picLocks noChangeAspect="1"/>
          </p:cNvPicPr>
          <p:nvPr/>
        </p:nvPicPr>
        <p:blipFill>
          <a:blip r:embed="rId3"/>
          <a:stretch>
            <a:fillRect/>
          </a:stretch>
        </p:blipFill>
        <p:spPr>
          <a:xfrm>
            <a:off x="954006" y="1344047"/>
            <a:ext cx="2084953" cy="2084953"/>
          </a:xfrm>
          <a:prstGeom prst="rect">
            <a:avLst/>
          </a:prstGeom>
        </p:spPr>
      </p:pic>
      <p:pic>
        <p:nvPicPr>
          <p:cNvPr id="9" name="Picture 8" descr="A cartoon of a person wearing headphones and using a computer&#10;&#10;AI-generated content may be incorrect.">
            <a:extLst>
              <a:ext uri="{FF2B5EF4-FFF2-40B4-BE49-F238E27FC236}">
                <a16:creationId xmlns:a16="http://schemas.microsoft.com/office/drawing/2014/main" id="{46A131D0-28DA-2955-8A1A-670B35B52917}"/>
              </a:ext>
            </a:extLst>
          </p:cNvPr>
          <p:cNvPicPr>
            <a:picLocks noChangeAspect="1"/>
          </p:cNvPicPr>
          <p:nvPr/>
        </p:nvPicPr>
        <p:blipFill>
          <a:blip r:embed="rId4"/>
          <a:stretch>
            <a:fillRect/>
          </a:stretch>
        </p:blipFill>
        <p:spPr>
          <a:xfrm>
            <a:off x="4983566" y="1344047"/>
            <a:ext cx="2084953" cy="2084953"/>
          </a:xfrm>
          <a:prstGeom prst="rect">
            <a:avLst/>
          </a:prstGeom>
        </p:spPr>
      </p:pic>
      <p:pic>
        <p:nvPicPr>
          <p:cNvPr id="11" name="Picture 10" descr="A pixelated person sitting at a desk with a computer&#10;&#10;AI-generated content may be incorrect.">
            <a:extLst>
              <a:ext uri="{FF2B5EF4-FFF2-40B4-BE49-F238E27FC236}">
                <a16:creationId xmlns:a16="http://schemas.microsoft.com/office/drawing/2014/main" id="{E32C16E4-E6C6-878F-0DBC-62372EC2B279}"/>
              </a:ext>
            </a:extLst>
          </p:cNvPr>
          <p:cNvPicPr>
            <a:picLocks noChangeAspect="1"/>
          </p:cNvPicPr>
          <p:nvPr/>
        </p:nvPicPr>
        <p:blipFill>
          <a:blip r:embed="rId5"/>
          <a:stretch>
            <a:fillRect/>
          </a:stretch>
        </p:blipFill>
        <p:spPr>
          <a:xfrm>
            <a:off x="9349354" y="1344047"/>
            <a:ext cx="2084953" cy="2084953"/>
          </a:xfrm>
          <a:prstGeom prst="rect">
            <a:avLst/>
          </a:prstGeom>
        </p:spPr>
      </p:pic>
      <p:sp>
        <p:nvSpPr>
          <p:cNvPr id="12" name="Text Placeholder 4">
            <a:extLst>
              <a:ext uri="{FF2B5EF4-FFF2-40B4-BE49-F238E27FC236}">
                <a16:creationId xmlns:a16="http://schemas.microsoft.com/office/drawing/2014/main" id="{BFC1F14B-AA27-84AE-A8FA-DEE6BEB371C7}"/>
              </a:ext>
            </a:extLst>
          </p:cNvPr>
          <p:cNvSpPr txBox="1">
            <a:spLocks/>
          </p:cNvSpPr>
          <p:nvPr/>
        </p:nvSpPr>
        <p:spPr>
          <a:xfrm>
            <a:off x="4983566" y="3559232"/>
            <a:ext cx="3246034" cy="677108"/>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Lucy</a:t>
            </a:r>
          </a:p>
          <a:p>
            <a:r>
              <a:rPr lang="en-US"/>
              <a:t>Full Stack Java Developer</a:t>
            </a:r>
          </a:p>
        </p:txBody>
      </p:sp>
      <p:sp>
        <p:nvSpPr>
          <p:cNvPr id="13" name="Text Placeholder 4">
            <a:extLst>
              <a:ext uri="{FF2B5EF4-FFF2-40B4-BE49-F238E27FC236}">
                <a16:creationId xmlns:a16="http://schemas.microsoft.com/office/drawing/2014/main" id="{BAC04FAF-7C08-D757-E1DF-E465F6C37DDC}"/>
              </a:ext>
            </a:extLst>
          </p:cNvPr>
          <p:cNvSpPr txBox="1">
            <a:spLocks/>
          </p:cNvSpPr>
          <p:nvPr/>
        </p:nvSpPr>
        <p:spPr>
          <a:xfrm>
            <a:off x="9349354" y="3559232"/>
            <a:ext cx="2084953" cy="677108"/>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James</a:t>
            </a:r>
          </a:p>
          <a:p>
            <a:r>
              <a:rPr lang="en-US"/>
              <a:t>IOS Developer</a:t>
            </a:r>
          </a:p>
        </p:txBody>
      </p:sp>
      <p:pic>
        <p:nvPicPr>
          <p:cNvPr id="14" name="Picture 13">
            <a:extLst>
              <a:ext uri="{FF2B5EF4-FFF2-40B4-BE49-F238E27FC236}">
                <a16:creationId xmlns:a16="http://schemas.microsoft.com/office/drawing/2014/main" id="{FA567726-69CC-95D9-52BB-D4A1B28A7A9E}"/>
              </a:ext>
            </a:extLst>
          </p:cNvPr>
          <p:cNvPicPr>
            <a:picLocks noChangeAspect="1"/>
          </p:cNvPicPr>
          <p:nvPr/>
        </p:nvPicPr>
        <p:blipFill>
          <a:blip r:embed="rId6"/>
          <a:stretch>
            <a:fillRect/>
          </a:stretch>
        </p:blipFill>
        <p:spPr>
          <a:xfrm>
            <a:off x="9184683" y="523672"/>
            <a:ext cx="2718016" cy="333791"/>
          </a:xfrm>
          <a:prstGeom prst="rect">
            <a:avLst/>
          </a:prstGeom>
        </p:spPr>
      </p:pic>
      <p:pic>
        <p:nvPicPr>
          <p:cNvPr id="16" name="Picture 15" descr="A hammer and a blue square&#10;&#10;AI-generated content may be incorrect.">
            <a:extLst>
              <a:ext uri="{FF2B5EF4-FFF2-40B4-BE49-F238E27FC236}">
                <a16:creationId xmlns:a16="http://schemas.microsoft.com/office/drawing/2014/main" id="{2313C014-DB7F-FB24-F5F0-DC0607BED798}"/>
              </a:ext>
            </a:extLst>
          </p:cNvPr>
          <p:cNvPicPr>
            <a:picLocks noChangeAspect="1"/>
          </p:cNvPicPr>
          <p:nvPr/>
        </p:nvPicPr>
        <p:blipFill>
          <a:blip r:embed="rId7"/>
          <a:stretch>
            <a:fillRect/>
          </a:stretch>
        </p:blipFill>
        <p:spPr>
          <a:xfrm>
            <a:off x="9935965" y="4574895"/>
            <a:ext cx="1104134" cy="1104134"/>
          </a:xfrm>
          <a:prstGeom prst="rect">
            <a:avLst/>
          </a:prstGeom>
        </p:spPr>
      </p:pic>
      <p:pic>
        <p:nvPicPr>
          <p:cNvPr id="19" name="Picture 18" descr="A blue circle with white stripes&#10;&#10;AI-generated content may be incorrect.">
            <a:extLst>
              <a:ext uri="{FF2B5EF4-FFF2-40B4-BE49-F238E27FC236}">
                <a16:creationId xmlns:a16="http://schemas.microsoft.com/office/drawing/2014/main" id="{C73BCBF6-5995-F626-E85A-E93274359E6F}"/>
              </a:ext>
            </a:extLst>
          </p:cNvPr>
          <p:cNvPicPr>
            <a:picLocks noChangeAspect="1"/>
          </p:cNvPicPr>
          <p:nvPr/>
        </p:nvPicPr>
        <p:blipFill>
          <a:blip r:embed="rId8"/>
          <a:stretch>
            <a:fillRect/>
          </a:stretch>
        </p:blipFill>
        <p:spPr>
          <a:xfrm>
            <a:off x="5484266" y="4599553"/>
            <a:ext cx="1079476" cy="1079476"/>
          </a:xfrm>
          <a:prstGeom prst="rect">
            <a:avLst/>
          </a:prstGeom>
        </p:spPr>
      </p:pic>
      <p:pic>
        <p:nvPicPr>
          <p:cNvPr id="21" name="Picture 20" descr="A colorful square with a white line&#10;&#10;AI-generated content may be incorrect.">
            <a:extLst>
              <a:ext uri="{FF2B5EF4-FFF2-40B4-BE49-F238E27FC236}">
                <a16:creationId xmlns:a16="http://schemas.microsoft.com/office/drawing/2014/main" id="{EC965387-06A7-3EF0-4FA3-F3762AB90E9D}"/>
              </a:ext>
            </a:extLst>
          </p:cNvPr>
          <p:cNvPicPr>
            <a:picLocks noChangeAspect="1"/>
          </p:cNvPicPr>
          <p:nvPr/>
        </p:nvPicPr>
        <p:blipFill>
          <a:blip r:embed="rId9"/>
          <a:stretch>
            <a:fillRect/>
          </a:stretch>
        </p:blipFill>
        <p:spPr>
          <a:xfrm>
            <a:off x="1444717" y="4688452"/>
            <a:ext cx="1079477" cy="1079477"/>
          </a:xfrm>
          <a:prstGeom prst="rect">
            <a:avLst/>
          </a:prstGeom>
        </p:spPr>
      </p:pic>
    </p:spTree>
    <p:extLst>
      <p:ext uri="{BB962C8B-B14F-4D97-AF65-F5344CB8AC3E}">
        <p14:creationId xmlns:p14="http://schemas.microsoft.com/office/powerpoint/2010/main" val="164707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0925A9-BEAA-B6AA-B6E5-F4852ADE7E62}"/>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1FA27011-0674-CB58-1A50-325FA1431BBC}"/>
              </a:ext>
            </a:extLst>
          </p:cNvPr>
          <p:cNvPicPr>
            <a:picLocks noChangeAspect="1"/>
          </p:cNvPicPr>
          <p:nvPr/>
        </p:nvPicPr>
        <p:blipFill>
          <a:blip r:embed="rId3"/>
          <a:stretch>
            <a:fillRect/>
          </a:stretch>
        </p:blipFill>
        <p:spPr>
          <a:xfrm>
            <a:off x="9184683" y="523672"/>
            <a:ext cx="2718016" cy="333791"/>
          </a:xfrm>
          <a:prstGeom prst="rect">
            <a:avLst/>
          </a:prstGeom>
        </p:spPr>
      </p:pic>
      <p:pic>
        <p:nvPicPr>
          <p:cNvPr id="6" name="Picture 5">
            <a:extLst>
              <a:ext uri="{FF2B5EF4-FFF2-40B4-BE49-F238E27FC236}">
                <a16:creationId xmlns:a16="http://schemas.microsoft.com/office/drawing/2014/main" id="{39375AC4-C26F-5032-66C9-E3A8147B33C8}"/>
              </a:ext>
            </a:extLst>
          </p:cNvPr>
          <p:cNvPicPr>
            <a:picLocks noChangeAspect="1"/>
          </p:cNvPicPr>
          <p:nvPr/>
        </p:nvPicPr>
        <p:blipFill>
          <a:blip r:embed="rId4"/>
          <a:stretch>
            <a:fillRect/>
          </a:stretch>
        </p:blipFill>
        <p:spPr>
          <a:xfrm>
            <a:off x="9318575" y="911131"/>
            <a:ext cx="2503622" cy="672615"/>
          </a:xfrm>
          <a:prstGeom prst="rect">
            <a:avLst/>
          </a:prstGeom>
        </p:spPr>
      </p:pic>
      <p:sp>
        <p:nvSpPr>
          <p:cNvPr id="3" name="Title 2">
            <a:extLst>
              <a:ext uri="{FF2B5EF4-FFF2-40B4-BE49-F238E27FC236}">
                <a16:creationId xmlns:a16="http://schemas.microsoft.com/office/drawing/2014/main" id="{5209A1E3-6F02-629C-BC04-3B0594910703}"/>
              </a:ext>
            </a:extLst>
          </p:cNvPr>
          <p:cNvSpPr>
            <a:spLocks noGrp="1"/>
          </p:cNvSpPr>
          <p:nvPr>
            <p:ph type="title"/>
          </p:nvPr>
        </p:nvSpPr>
        <p:spPr>
          <a:xfrm>
            <a:off x="4363398" y="1245341"/>
            <a:ext cx="3460201" cy="2942164"/>
          </a:xfrm>
        </p:spPr>
        <p:txBody>
          <a:bodyPr/>
          <a:lstStyle/>
          <a:p>
            <a:r>
              <a:rPr lang="en-US" sz="9600">
                <a:cs typeface="Segoe UI"/>
              </a:rPr>
              <a:t>Demo</a:t>
            </a:r>
            <a:endParaRPr lang="en-US"/>
          </a:p>
        </p:txBody>
      </p:sp>
    </p:spTree>
    <p:extLst>
      <p:ext uri="{BB962C8B-B14F-4D97-AF65-F5344CB8AC3E}">
        <p14:creationId xmlns:p14="http://schemas.microsoft.com/office/powerpoint/2010/main" val="332547020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3E350C-A4B7-576D-332E-58C9915296F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43833D0-F14F-400C-6C6D-EE915F0E6B81}"/>
              </a:ext>
            </a:extLst>
          </p:cNvPr>
          <p:cNvPicPr>
            <a:picLocks noChangeAspect="1"/>
          </p:cNvPicPr>
          <p:nvPr/>
        </p:nvPicPr>
        <p:blipFill>
          <a:blip r:embed="rId3"/>
          <a:stretch>
            <a:fillRect/>
          </a:stretch>
        </p:blipFill>
        <p:spPr>
          <a:xfrm>
            <a:off x="9184683" y="523672"/>
            <a:ext cx="2718016" cy="333791"/>
          </a:xfrm>
          <a:prstGeom prst="rect">
            <a:avLst/>
          </a:prstGeom>
        </p:spPr>
      </p:pic>
      <p:pic>
        <p:nvPicPr>
          <p:cNvPr id="6" name="Picture 5">
            <a:extLst>
              <a:ext uri="{FF2B5EF4-FFF2-40B4-BE49-F238E27FC236}">
                <a16:creationId xmlns:a16="http://schemas.microsoft.com/office/drawing/2014/main" id="{FBC4E59D-3F8A-1E28-2D5D-EB6BB31A6D46}"/>
              </a:ext>
            </a:extLst>
          </p:cNvPr>
          <p:cNvPicPr>
            <a:picLocks noChangeAspect="1"/>
          </p:cNvPicPr>
          <p:nvPr/>
        </p:nvPicPr>
        <p:blipFill>
          <a:blip r:embed="rId4"/>
          <a:stretch>
            <a:fillRect/>
          </a:stretch>
        </p:blipFill>
        <p:spPr>
          <a:xfrm>
            <a:off x="9318575" y="911131"/>
            <a:ext cx="2503622" cy="672615"/>
          </a:xfrm>
          <a:prstGeom prst="rect">
            <a:avLst/>
          </a:prstGeom>
        </p:spPr>
      </p:pic>
      <p:sp>
        <p:nvSpPr>
          <p:cNvPr id="3" name="Title 2">
            <a:extLst>
              <a:ext uri="{FF2B5EF4-FFF2-40B4-BE49-F238E27FC236}">
                <a16:creationId xmlns:a16="http://schemas.microsoft.com/office/drawing/2014/main" id="{F57B3605-C254-C06E-7B8C-DC27D22E8807}"/>
              </a:ext>
            </a:extLst>
          </p:cNvPr>
          <p:cNvSpPr>
            <a:spLocks noGrp="1"/>
          </p:cNvSpPr>
          <p:nvPr>
            <p:ph type="title"/>
          </p:nvPr>
        </p:nvSpPr>
        <p:spPr>
          <a:xfrm>
            <a:off x="404675" y="1125130"/>
            <a:ext cx="8645948" cy="923330"/>
          </a:xfrm>
        </p:spPr>
        <p:txBody>
          <a:bodyPr/>
          <a:lstStyle/>
          <a:p>
            <a:r>
              <a:rPr lang="en-US" sz="6000">
                <a:cs typeface="Segoe UI"/>
              </a:rPr>
              <a:t>Take your time to fill-in!</a:t>
            </a:r>
            <a:endParaRPr lang="en-US" sz="6000"/>
          </a:p>
        </p:txBody>
      </p:sp>
      <p:pic>
        <p:nvPicPr>
          <p:cNvPr id="2" name="Picture 1" descr="A qr code with black squares&#10;&#10;AI-generated content may be incorrect.">
            <a:extLst>
              <a:ext uri="{FF2B5EF4-FFF2-40B4-BE49-F238E27FC236}">
                <a16:creationId xmlns:a16="http://schemas.microsoft.com/office/drawing/2014/main" id="{1CAC82AA-341F-346B-CF80-65A2CCD4E1B4}"/>
              </a:ext>
            </a:extLst>
          </p:cNvPr>
          <p:cNvPicPr>
            <a:picLocks noChangeAspect="1"/>
          </p:cNvPicPr>
          <p:nvPr/>
        </p:nvPicPr>
        <p:blipFill>
          <a:blip r:embed="rId5"/>
          <a:stretch>
            <a:fillRect/>
          </a:stretch>
        </p:blipFill>
        <p:spPr>
          <a:xfrm>
            <a:off x="4094671" y="2626741"/>
            <a:ext cx="3393057" cy="3393057"/>
          </a:xfrm>
          <a:prstGeom prst="rect">
            <a:avLst/>
          </a:prstGeom>
        </p:spPr>
      </p:pic>
    </p:spTree>
    <p:extLst>
      <p:ext uri="{BB962C8B-B14F-4D97-AF65-F5344CB8AC3E}">
        <p14:creationId xmlns:p14="http://schemas.microsoft.com/office/powerpoint/2010/main" val="139539700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67BC4D-C556-F27D-73F5-5B00028DC5E6}"/>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2138829-D57F-D511-E6D2-1FDD6ACEF241}"/>
              </a:ext>
            </a:extLst>
          </p:cNvPr>
          <p:cNvPicPr>
            <a:picLocks noChangeAspect="1"/>
          </p:cNvPicPr>
          <p:nvPr/>
        </p:nvPicPr>
        <p:blipFill>
          <a:blip r:embed="rId3"/>
          <a:stretch>
            <a:fillRect/>
          </a:stretch>
        </p:blipFill>
        <p:spPr>
          <a:xfrm>
            <a:off x="9184683" y="523672"/>
            <a:ext cx="2718016" cy="333791"/>
          </a:xfrm>
          <a:prstGeom prst="rect">
            <a:avLst/>
          </a:prstGeom>
        </p:spPr>
      </p:pic>
      <p:pic>
        <p:nvPicPr>
          <p:cNvPr id="6" name="Picture 5">
            <a:extLst>
              <a:ext uri="{FF2B5EF4-FFF2-40B4-BE49-F238E27FC236}">
                <a16:creationId xmlns:a16="http://schemas.microsoft.com/office/drawing/2014/main" id="{849CF3BA-AE37-7101-D503-E0EA437650E1}"/>
              </a:ext>
            </a:extLst>
          </p:cNvPr>
          <p:cNvPicPr>
            <a:picLocks noChangeAspect="1"/>
          </p:cNvPicPr>
          <p:nvPr/>
        </p:nvPicPr>
        <p:blipFill>
          <a:blip r:embed="rId4"/>
          <a:stretch>
            <a:fillRect/>
          </a:stretch>
        </p:blipFill>
        <p:spPr>
          <a:xfrm>
            <a:off x="9318575" y="911131"/>
            <a:ext cx="2503622" cy="672615"/>
          </a:xfrm>
          <a:prstGeom prst="rect">
            <a:avLst/>
          </a:prstGeom>
        </p:spPr>
      </p:pic>
      <p:sp>
        <p:nvSpPr>
          <p:cNvPr id="3" name="Title 2">
            <a:extLst>
              <a:ext uri="{FF2B5EF4-FFF2-40B4-BE49-F238E27FC236}">
                <a16:creationId xmlns:a16="http://schemas.microsoft.com/office/drawing/2014/main" id="{9DBF1089-36C3-155E-A2B2-B7FC89B6B14B}"/>
              </a:ext>
            </a:extLst>
          </p:cNvPr>
          <p:cNvSpPr>
            <a:spLocks noGrp="1"/>
          </p:cNvSpPr>
          <p:nvPr>
            <p:ph type="title"/>
          </p:nvPr>
        </p:nvSpPr>
        <p:spPr>
          <a:xfrm>
            <a:off x="4738152" y="2691439"/>
            <a:ext cx="2716939" cy="1477328"/>
          </a:xfrm>
        </p:spPr>
        <p:txBody>
          <a:bodyPr/>
          <a:lstStyle/>
          <a:p>
            <a:r>
              <a:rPr lang="en-US" sz="9600">
                <a:cs typeface="Segoe UI"/>
              </a:rPr>
              <a:t>Q&amp;A</a:t>
            </a:r>
            <a:endParaRPr lang="en-US" sz="9600"/>
          </a:p>
        </p:txBody>
      </p:sp>
    </p:spTree>
    <p:extLst>
      <p:ext uri="{BB962C8B-B14F-4D97-AF65-F5344CB8AC3E}">
        <p14:creationId xmlns:p14="http://schemas.microsoft.com/office/powerpoint/2010/main" val="26805166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C5BF-2587-AA43-8D00-4B95D90A112D}"/>
              </a:ext>
            </a:extLst>
          </p:cNvPr>
          <p:cNvSpPr>
            <a:spLocks noGrp="1"/>
          </p:cNvSpPr>
          <p:nvPr>
            <p:ph type="title"/>
          </p:nvPr>
        </p:nvSpPr>
        <p:spPr/>
        <p:txBody>
          <a:bodyPr/>
          <a:lstStyle/>
          <a:p>
            <a:r>
              <a:rPr lang="en-US"/>
              <a:t>Presentation resources</a:t>
            </a:r>
          </a:p>
        </p:txBody>
      </p:sp>
      <p:sp>
        <p:nvSpPr>
          <p:cNvPr id="5" name="Title 1">
            <a:extLst>
              <a:ext uri="{FF2B5EF4-FFF2-40B4-BE49-F238E27FC236}">
                <a16:creationId xmlns:a16="http://schemas.microsoft.com/office/drawing/2014/main" id="{E1EEDAAD-0B42-CB4A-8A7D-345E1880AF6F}"/>
              </a:ext>
            </a:extLst>
          </p:cNvPr>
          <p:cNvSpPr txBox="1">
            <a:spLocks/>
          </p:cNvSpPr>
          <p:nvPr/>
        </p:nvSpPr>
        <p:spPr>
          <a:xfrm>
            <a:off x="4834731" y="656386"/>
            <a:ext cx="3439257" cy="615421"/>
          </a:xfrm>
          <a:prstGeom prst="rect">
            <a:avLst/>
          </a:prstGeom>
        </p:spPr>
        <p:txBody>
          <a:bodyPr lIns="91440" tIns="45720" rIns="91440" bIns="45720" anchor="t"/>
          <a:lstStyle>
            <a:lvl1pPr algn="l" defTabSz="914400" rtl="0" eaLnBrk="1" latinLnBrk="0" hangingPunct="1">
              <a:lnSpc>
                <a:spcPct val="90000"/>
              </a:lnSpc>
              <a:spcBef>
                <a:spcPct val="0"/>
              </a:spcBef>
              <a:buNone/>
              <a:defRPr sz="4400" b="1" i="0" kern="1200">
                <a:solidFill>
                  <a:schemeClr val="tx1"/>
                </a:solidFill>
                <a:latin typeface="Segoe UI Semibold" panose="020B0502040204020203" pitchFamily="34" charset="0"/>
                <a:ea typeface="+mj-ea"/>
                <a:cs typeface="Segoe UI Semibold" panose="020B0502040204020203" pitchFamily="34" charset="0"/>
              </a:defRPr>
            </a:lvl1pPr>
          </a:lstStyle>
          <a:p>
            <a:pPr>
              <a:lnSpc>
                <a:spcPct val="100000"/>
              </a:lnSpc>
            </a:pPr>
            <a:r>
              <a:rPr lang="en-US" sz="2400">
                <a:latin typeface="Segoe UI Semibold"/>
                <a:cs typeface="Segoe UI Semibold"/>
              </a:rPr>
              <a:t>Docs</a:t>
            </a:r>
            <a:endParaRPr lang="en-US"/>
          </a:p>
        </p:txBody>
      </p:sp>
      <p:sp>
        <p:nvSpPr>
          <p:cNvPr id="10" name="Title 1">
            <a:extLst>
              <a:ext uri="{FF2B5EF4-FFF2-40B4-BE49-F238E27FC236}">
                <a16:creationId xmlns:a16="http://schemas.microsoft.com/office/drawing/2014/main" id="{59BEFF18-E946-674F-BB38-D6DDD4D20830}"/>
              </a:ext>
            </a:extLst>
          </p:cNvPr>
          <p:cNvSpPr txBox="1">
            <a:spLocks/>
          </p:cNvSpPr>
          <p:nvPr/>
        </p:nvSpPr>
        <p:spPr>
          <a:xfrm>
            <a:off x="4834731" y="1369533"/>
            <a:ext cx="3442875" cy="4830205"/>
          </a:xfrm>
          <a:prstGeom prst="rect">
            <a:avLst/>
          </a:prstGeom>
        </p:spPr>
        <p:txBody>
          <a:bodyPr lIns="91440" tIns="45720" rIns="91440" bIns="45720" anchor="t"/>
          <a:lstStyle>
            <a:lvl1pPr algn="l" defTabSz="914400" rtl="0" eaLnBrk="1" latinLnBrk="0" hangingPunct="1">
              <a:lnSpc>
                <a:spcPct val="90000"/>
              </a:lnSpc>
              <a:spcBef>
                <a:spcPct val="0"/>
              </a:spcBef>
              <a:buNone/>
              <a:defRPr sz="4400" b="1" i="0" kern="1200">
                <a:solidFill>
                  <a:schemeClr val="tx1"/>
                </a:solidFill>
                <a:latin typeface="Segoe UI Semibold" panose="020B0502040204020203" pitchFamily="34" charset="0"/>
                <a:ea typeface="+mj-ea"/>
                <a:cs typeface="Segoe UI Semibold" panose="020B0502040204020203" pitchFamily="34" charset="0"/>
              </a:defRPr>
            </a:lvl1pPr>
          </a:lstStyle>
          <a:p>
            <a:pPr>
              <a:lnSpc>
                <a:spcPct val="100000"/>
              </a:lnSpc>
            </a:pPr>
            <a:r>
              <a:rPr lang="en-US" sz="1400" b="0" dirty="0">
                <a:latin typeface="Segoe UI Semibold"/>
                <a:cs typeface="Segoe UI Semibold"/>
                <a:hlinkClick r:id="rId2"/>
              </a:rPr>
              <a:t>https://spring-framework-petclinic-qctjpkmzuq-od.a.run.app/</a:t>
            </a:r>
            <a:br>
              <a:rPr lang="en-US" sz="1400" b="0" dirty="0">
                <a:latin typeface="Segoe UI" panose="020B0502040204020203" pitchFamily="34" charset="0"/>
                <a:cs typeface="Segoe UI" panose="020B0502040204020203" pitchFamily="34" charset="0"/>
              </a:rPr>
            </a:br>
            <a:br>
              <a:rPr lang="en-US" sz="1400" b="0" dirty="0">
                <a:latin typeface="Segoe UI" panose="020B0502040204020203" pitchFamily="34" charset="0"/>
                <a:cs typeface="Segoe UI" panose="020B0502040204020203" pitchFamily="34" charset="0"/>
              </a:rPr>
            </a:br>
            <a:endParaRPr lang="en-US" sz="1400" b="0" dirty="0">
              <a:solidFill>
                <a:srgbClr val="505050"/>
              </a:solidFill>
              <a:latin typeface="Segoe UI" panose="020B0502040204020203" pitchFamily="34" charset="0"/>
              <a:cs typeface="Segoe UI" panose="020B0502040204020203" pitchFamily="34" charset="0"/>
            </a:endParaRPr>
          </a:p>
          <a:p>
            <a:pPr>
              <a:lnSpc>
                <a:spcPct val="100000"/>
              </a:lnSpc>
            </a:pPr>
            <a:r>
              <a:rPr lang="en-US" sz="1400" dirty="0">
                <a:solidFill>
                  <a:srgbClr val="505050"/>
                </a:solidFill>
                <a:latin typeface="Segoe UI"/>
                <a:cs typeface="Segoe UI"/>
                <a:hlinkClick r:id="rId3"/>
              </a:rPr>
              <a:t>Aka.ms/copilotvibecoding</a:t>
            </a:r>
            <a:br>
              <a:rPr lang="en-US" sz="1400" dirty="0">
                <a:latin typeface="Segoe UI" panose="020B0502040204020203" pitchFamily="34" charset="0"/>
                <a:cs typeface="Segoe UI" panose="020B0502040204020203" pitchFamily="34" charset="0"/>
              </a:rPr>
            </a:br>
            <a:endParaRPr lang="en-US" sz="1400" dirty="0">
              <a:solidFill>
                <a:srgbClr val="505050"/>
              </a:solidFill>
              <a:latin typeface="Segoe UI" panose="020B0502040204020203" pitchFamily="34" charset="0"/>
              <a:cs typeface="Segoe UI" panose="020B0502040204020203" pitchFamily="34" charset="0"/>
            </a:endParaRPr>
          </a:p>
          <a:p>
            <a:pPr>
              <a:lnSpc>
                <a:spcPct val="100000"/>
              </a:lnSpc>
            </a:pPr>
            <a:endParaRPr lang="en-US" sz="1400" b="0" dirty="0">
              <a:solidFill>
                <a:srgbClr val="505050"/>
              </a:solidFill>
              <a:latin typeface="Segoe UI" panose="020B0502040204020203" pitchFamily="34" charset="0"/>
              <a:cs typeface="Segoe UI" panose="020B0502040204020203" pitchFamily="34" charset="0"/>
            </a:endParaRPr>
          </a:p>
          <a:p>
            <a:pPr>
              <a:lnSpc>
                <a:spcPct val="100000"/>
              </a:lnSpc>
            </a:pPr>
            <a:r>
              <a:rPr lang="en-US" sz="1400" b="0" dirty="0">
                <a:solidFill>
                  <a:srgbClr val="505050"/>
                </a:solidFill>
                <a:latin typeface="Segoe UI Semibold"/>
                <a:cs typeface="Segoe UI Semibold"/>
                <a:hlinkClick r:id="rId4"/>
              </a:rPr>
              <a:t>https://docs.github.com/en/copilot/using-github-copilot/copilot-chat/asking-github-copilot-questions-in-your-ide?tool=jetbrains#copilot-edits-2</a:t>
            </a:r>
            <a:endParaRPr lang="en-US" dirty="0"/>
          </a:p>
          <a:p>
            <a:pPr>
              <a:lnSpc>
                <a:spcPct val="100000"/>
              </a:lnSpc>
            </a:pPr>
            <a:endParaRPr lang="en-US" sz="1400" b="0" dirty="0">
              <a:solidFill>
                <a:srgbClr val="505050"/>
              </a:solidFill>
              <a:latin typeface="Segoe UI" panose="020B0502040204020203" pitchFamily="34" charset="0"/>
              <a:cs typeface="Segoe UI" panose="020B0502040204020203" pitchFamily="34" charset="0"/>
            </a:endParaRPr>
          </a:p>
          <a:p>
            <a:pPr>
              <a:lnSpc>
                <a:spcPct val="100000"/>
              </a:lnSpc>
            </a:pPr>
            <a:endParaRPr lang="en-US" sz="1400" b="0" dirty="0">
              <a:solidFill>
                <a:srgbClr val="505050"/>
              </a:solidFill>
              <a:latin typeface="Segoe UI" panose="020B0502040204020203" pitchFamily="34" charset="0"/>
              <a:cs typeface="Segoe UI" panose="020B0502040204020203" pitchFamily="34" charset="0"/>
            </a:endParaRPr>
          </a:p>
          <a:p>
            <a:pPr>
              <a:lnSpc>
                <a:spcPct val="100000"/>
              </a:lnSpc>
            </a:pPr>
            <a:r>
              <a:rPr lang="en-US" sz="1400" b="0" dirty="0">
                <a:solidFill>
                  <a:srgbClr val="505050"/>
                </a:solidFill>
                <a:latin typeface="Segoe UI Semibold"/>
                <a:cs typeface="Segoe UI Semibold"/>
                <a:hlinkClick r:id="rId5"/>
              </a:rPr>
              <a:t>https://docs.github.com/en/copilot/customizing-copilot/extending-copilot-chat-with-mcp?tool=jetbrains</a:t>
            </a:r>
            <a:endParaRPr lang="en-US" dirty="0"/>
          </a:p>
          <a:p>
            <a:pPr>
              <a:lnSpc>
                <a:spcPct val="100000"/>
              </a:lnSpc>
            </a:pPr>
            <a:endParaRPr lang="en-US" sz="1400" b="0" dirty="0">
              <a:solidFill>
                <a:srgbClr val="505050"/>
              </a:solidFill>
              <a:latin typeface="Segoe UI Semibold"/>
              <a:cs typeface="Segoe UI Semibold"/>
            </a:endParaRPr>
          </a:p>
          <a:p>
            <a:pPr>
              <a:lnSpc>
                <a:spcPct val="100000"/>
              </a:lnSpc>
            </a:pPr>
            <a:r>
              <a:rPr lang="en-US" sz="1400" b="0" dirty="0">
                <a:solidFill>
                  <a:srgbClr val="505050"/>
                </a:solidFill>
                <a:latin typeface="Segoe UI Semibold"/>
                <a:cs typeface="Segoe UI Semibold"/>
                <a:hlinkClick r:id="rId6"/>
              </a:rPr>
              <a:t>https://docs.github.com/en/copilot/customizing-copilot/extending-copilot-chat-with-mcp?tool=xcode#configuring-mcp-servers-in-xcode</a:t>
            </a:r>
          </a:p>
          <a:p>
            <a:pPr>
              <a:lnSpc>
                <a:spcPct val="100000"/>
              </a:lnSpc>
            </a:pPr>
            <a:endParaRPr lang="en-US" sz="1400" b="0" dirty="0">
              <a:solidFill>
                <a:srgbClr val="505050"/>
              </a:solidFill>
              <a:latin typeface="Segoe UI Semibold"/>
              <a:cs typeface="Segoe UI Semibold"/>
            </a:endParaRPr>
          </a:p>
          <a:p>
            <a:pPr>
              <a:lnSpc>
                <a:spcPct val="100000"/>
              </a:lnSpc>
            </a:pPr>
            <a:endParaRPr lang="en-US" sz="1400" b="0" dirty="0">
              <a:solidFill>
                <a:srgbClr val="505050"/>
              </a:solidFill>
              <a:latin typeface="Segoe UI"/>
              <a:cs typeface="Segoe UI"/>
            </a:endParaRPr>
          </a:p>
        </p:txBody>
      </p:sp>
      <p:sp>
        <p:nvSpPr>
          <p:cNvPr id="11" name="Title 1">
            <a:extLst>
              <a:ext uri="{FF2B5EF4-FFF2-40B4-BE49-F238E27FC236}">
                <a16:creationId xmlns:a16="http://schemas.microsoft.com/office/drawing/2014/main" id="{7B0297DB-6B35-8F4B-B6CF-7F65777F9FC7}"/>
              </a:ext>
            </a:extLst>
          </p:cNvPr>
          <p:cNvSpPr txBox="1">
            <a:spLocks/>
          </p:cNvSpPr>
          <p:nvPr/>
        </p:nvSpPr>
        <p:spPr>
          <a:xfrm>
            <a:off x="8421710" y="673860"/>
            <a:ext cx="2522538" cy="615421"/>
          </a:xfrm>
          <a:prstGeom prst="rect">
            <a:avLst/>
          </a:prstGeom>
        </p:spPr>
        <p:txBody>
          <a:bodyPr lIns="91440" tIns="45720" rIns="91440" bIns="45720" anchor="t"/>
          <a:lstStyle>
            <a:lvl1pPr algn="l" defTabSz="914400" rtl="0" eaLnBrk="1" latinLnBrk="0" hangingPunct="1">
              <a:lnSpc>
                <a:spcPct val="90000"/>
              </a:lnSpc>
              <a:spcBef>
                <a:spcPct val="0"/>
              </a:spcBef>
              <a:buNone/>
              <a:defRPr sz="4400" b="1" i="0" kern="1200">
                <a:solidFill>
                  <a:schemeClr val="tx1"/>
                </a:solidFill>
                <a:latin typeface="Segoe UI Semibold" panose="020B0502040204020203" pitchFamily="34" charset="0"/>
                <a:ea typeface="+mj-ea"/>
                <a:cs typeface="Segoe UI Semibold" panose="020B0502040204020203" pitchFamily="34" charset="0"/>
              </a:defRPr>
            </a:lvl1pPr>
          </a:lstStyle>
          <a:p>
            <a:pPr>
              <a:lnSpc>
                <a:spcPct val="100000"/>
              </a:lnSpc>
            </a:pPr>
            <a:r>
              <a:rPr lang="en-US" sz="2400">
                <a:latin typeface="Segoe UI Semibold"/>
                <a:cs typeface="Segoe UI Semibold"/>
              </a:rPr>
              <a:t>Feedback</a:t>
            </a:r>
            <a:endParaRPr lang="en-US" sz="2400"/>
          </a:p>
        </p:txBody>
      </p:sp>
      <p:sp>
        <p:nvSpPr>
          <p:cNvPr id="12" name="Title 1">
            <a:extLst>
              <a:ext uri="{FF2B5EF4-FFF2-40B4-BE49-F238E27FC236}">
                <a16:creationId xmlns:a16="http://schemas.microsoft.com/office/drawing/2014/main" id="{1A449835-BD61-EE4B-ADED-4C1644F67E27}"/>
              </a:ext>
            </a:extLst>
          </p:cNvPr>
          <p:cNvSpPr txBox="1">
            <a:spLocks/>
          </p:cNvSpPr>
          <p:nvPr/>
        </p:nvSpPr>
        <p:spPr>
          <a:xfrm>
            <a:off x="8421710" y="1373804"/>
            <a:ext cx="2928278" cy="3226514"/>
          </a:xfrm>
          <a:prstGeom prst="rect">
            <a:avLst/>
          </a:prstGeom>
        </p:spPr>
        <p:txBody>
          <a:bodyPr lIns="91440" tIns="45720" rIns="91440" bIns="45720" anchor="t"/>
          <a:lstStyle>
            <a:lvl1pPr algn="l" defTabSz="914400" rtl="0" eaLnBrk="1" latinLnBrk="0" hangingPunct="1">
              <a:lnSpc>
                <a:spcPct val="90000"/>
              </a:lnSpc>
              <a:spcBef>
                <a:spcPct val="0"/>
              </a:spcBef>
              <a:buNone/>
              <a:defRPr sz="4400" b="1" i="0" kern="1200">
                <a:solidFill>
                  <a:schemeClr val="tx1"/>
                </a:solidFill>
                <a:latin typeface="Segoe UI Semibold" panose="020B0502040204020203" pitchFamily="34" charset="0"/>
                <a:ea typeface="+mj-ea"/>
                <a:cs typeface="Segoe UI Semibold" panose="020B0502040204020203" pitchFamily="34" charset="0"/>
              </a:defRPr>
            </a:lvl1pPr>
          </a:lstStyle>
          <a:p>
            <a:pPr>
              <a:lnSpc>
                <a:spcPct val="100000"/>
              </a:lnSpc>
            </a:pPr>
            <a:r>
              <a:rPr lang="en-US" sz="1400" b="0" dirty="0">
                <a:solidFill>
                  <a:srgbClr val="505050"/>
                </a:solidFill>
                <a:latin typeface="Segoe UI Semibold"/>
                <a:cs typeface="Segoe UI Semibold"/>
                <a:hlinkClick r:id="rId7"/>
              </a:rPr>
              <a:t>https://github.com/microsoft/copilot-intellij-feedback/issues</a:t>
            </a:r>
            <a:endParaRPr lang="en-US" dirty="0"/>
          </a:p>
          <a:p>
            <a:pPr>
              <a:lnSpc>
                <a:spcPct val="100000"/>
              </a:lnSpc>
            </a:pPr>
            <a:br>
              <a:rPr lang="en-US" sz="1400" b="0" dirty="0">
                <a:latin typeface="Segoe UI" panose="020B0502040204020203" pitchFamily="34" charset="0"/>
                <a:cs typeface="Segoe UI" panose="020B0502040204020203" pitchFamily="34" charset="0"/>
                <a:hlinkClick r:id="rId8" invalidUrl="http://"/>
              </a:rPr>
            </a:br>
            <a:endParaRPr lang="en-US" sz="1400" b="0" dirty="0">
              <a:solidFill>
                <a:srgbClr val="505050"/>
              </a:solidFill>
              <a:latin typeface="Segoe UI" panose="020B0502040204020203" pitchFamily="34" charset="0"/>
              <a:cs typeface="Segoe UI" panose="020B0502040204020203" pitchFamily="34" charset="0"/>
              <a:hlinkClick r:id="rId9">
                <a:extLst>
                  <a:ext uri="{A12FA001-AC4F-418D-AE19-62706E023703}">
                    <ahyp:hlinkClr xmlns:ahyp="http://schemas.microsoft.com/office/drawing/2018/hyperlinkcolor" val="tx"/>
                  </a:ext>
                </a:extLst>
              </a:hlinkClick>
            </a:endParaRPr>
          </a:p>
          <a:p>
            <a:pPr>
              <a:lnSpc>
                <a:spcPct val="100000"/>
              </a:lnSpc>
            </a:pPr>
            <a:r>
              <a:rPr lang="en-US" sz="1400" b="0" u="sng" dirty="0">
                <a:solidFill>
                  <a:srgbClr val="115EA3"/>
                </a:solidFill>
                <a:latin typeface="Segoe UI Semibold"/>
                <a:cs typeface="Segoe UI"/>
                <a:hlinkClick r:id="rId10"/>
              </a:rPr>
              <a:t>https</a:t>
            </a:r>
            <a:r>
              <a:rPr lang="en-US" sz="1400" b="0" u="sng" dirty="0">
                <a:solidFill>
                  <a:srgbClr val="115EA3"/>
                </a:solidFill>
                <a:latin typeface="Segoe UI Semibold"/>
                <a:cs typeface="Segoe UI"/>
                <a:hlinkClick r:id="rId10">
                  <a:extLst>
                    <a:ext uri="{A12FA001-AC4F-418D-AE19-62706E023703}">
                      <ahyp:hlinkClr xmlns:ahyp="http://schemas.microsoft.com/office/drawing/2018/hyperlinkcolor" val="tx"/>
                    </a:ext>
                  </a:extLst>
                </a:hlinkClick>
              </a:rPr>
              <a:t>://github.com/microsoft/copilot-eclipse-feedback/issues</a:t>
            </a:r>
            <a:br>
              <a:rPr lang="en-US" sz="1400" b="0" u="sng" dirty="0">
                <a:solidFill>
                  <a:srgbClr val="115EA3"/>
                </a:solidFill>
                <a:latin typeface="Segoe UI Semibold"/>
                <a:cs typeface="Segoe UI"/>
              </a:rPr>
            </a:br>
            <a:br>
              <a:rPr lang="en-US" sz="1400" b="0" u="sng" dirty="0">
                <a:solidFill>
                  <a:srgbClr val="115EA3"/>
                </a:solidFill>
                <a:latin typeface="Segoe UI Semibold"/>
                <a:cs typeface="Segoe UI"/>
              </a:rPr>
            </a:br>
            <a:br>
              <a:rPr lang="en-US" sz="1400" b="0" u="sng" dirty="0">
                <a:solidFill>
                  <a:srgbClr val="115EA3"/>
                </a:solidFill>
                <a:latin typeface="Segoe UI Semibold"/>
                <a:cs typeface="Segoe UI"/>
              </a:rPr>
            </a:br>
            <a:br>
              <a:rPr lang="en-US" sz="1400" b="0" u="sng" dirty="0">
                <a:solidFill>
                  <a:srgbClr val="115EA3"/>
                </a:solidFill>
                <a:latin typeface="Segoe UI Semibold"/>
                <a:cs typeface="Segoe UI"/>
              </a:rPr>
            </a:br>
            <a:r>
              <a:rPr lang="en-US" sz="1400" b="0" dirty="0">
                <a:solidFill>
                  <a:srgbClr val="115EA3"/>
                </a:solidFill>
                <a:latin typeface="Segoe UI Semibold"/>
                <a:cs typeface="Segoe UI Semibold"/>
                <a:hlinkClick r:id="rId11"/>
              </a:rPr>
              <a:t>https://github.com/github/CopilotForXcode/issues</a:t>
            </a:r>
            <a:endParaRPr lang="en-US" sz="1400" b="0" u="sng" dirty="0">
              <a:solidFill>
                <a:srgbClr val="115EA3"/>
              </a:solidFill>
              <a:latin typeface="Segoe UI Semibold"/>
              <a:cs typeface="Segoe UI"/>
            </a:endParaRPr>
          </a:p>
        </p:txBody>
      </p:sp>
    </p:spTree>
    <p:extLst>
      <p:ext uri="{BB962C8B-B14F-4D97-AF65-F5344CB8AC3E}">
        <p14:creationId xmlns:p14="http://schemas.microsoft.com/office/powerpoint/2010/main" val="2686505895"/>
      </p:ext>
    </p:extLst>
  </p:cSld>
  <p:clrMapOvr>
    <a:masterClrMapping/>
  </p:clrMapOvr>
  <p:transition>
    <p:fade/>
  </p:transition>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_accessible.pptx" id="{F774D412-23CA-4DC2-A47D-10DB1AEE7EFE}" vid="{952AAC9D-4DB4-450B-87D3-2D1B406135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741d717-973a-4876-bbd8-8b1348132c55" xsi:nil="true"/>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3714CF6683E8041AFD1C5610185BCF7" ma:contentTypeVersion="10" ma:contentTypeDescription="Create a new document." ma:contentTypeScope="" ma:versionID="7104a475d326ed95f91e23864542b400">
  <xsd:schema xmlns:xsd="http://www.w3.org/2001/XMLSchema" xmlns:xs="http://www.w3.org/2001/XMLSchema" xmlns:p="http://schemas.microsoft.com/office/2006/metadata/properties" xmlns:ns1="http://schemas.microsoft.com/sharepoint/v3" xmlns:ns2="4724af67-6ca7-4004-8ba4-af13d9fc8dce" xmlns:ns3="7741d717-973a-4876-bbd8-8b1348132c55" targetNamespace="http://schemas.microsoft.com/office/2006/metadata/properties" ma:root="true" ma:fieldsID="a81e0fcb11375a0e94f931036aeffa0a" ns1:_="" ns2:_="" ns3:_="">
    <xsd:import namespace="http://schemas.microsoft.com/sharepoint/v3"/>
    <xsd:import namespace="4724af67-6ca7-4004-8ba4-af13d9fc8dce"/>
    <xsd:import namespace="7741d717-973a-4876-bbd8-8b1348132c55"/>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SearchProperties" minOccurs="0"/>
                <xsd:element ref="ns1:_ip_UnifiedCompliancePolicyProperties" minOccurs="0"/>
                <xsd:element ref="ns1:_ip_UnifiedCompliancePolicyUIAction"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724af67-6ca7-4004-8ba4-af13d9fc8dce"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741d717-973a-4876-bbd8-8b1348132c55"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61B1131-15CA-429C-B875-56F79CD6C674}">
  <ds:schemaRefs>
    <ds:schemaRef ds:uri="7741d717-973a-4876-bbd8-8b1348132c55"/>
    <ds:schemaRef ds:uri="http://schemas.microsoft.com/sharepoint/v3"/>
    <ds:schemaRef ds:uri="http://schemas.microsoft.com/office/2006/documentManagement/types"/>
    <ds:schemaRef ds:uri="http://purl.org/dc/terms/"/>
    <ds:schemaRef ds:uri="http://purl.org/dc/dcmitype/"/>
    <ds:schemaRef ds:uri="http://www.w3.org/XML/1998/namespace"/>
    <ds:schemaRef ds:uri="http://schemas.microsoft.com/office/infopath/2007/PartnerControls"/>
    <ds:schemaRef ds:uri="http://schemas.openxmlformats.org/package/2006/metadata/core-properties"/>
    <ds:schemaRef ds:uri="http://purl.org/dc/elements/1.1/"/>
    <ds:schemaRef ds:uri="4724af67-6ca7-4004-8ba4-af13d9fc8dce"/>
    <ds:schemaRef ds:uri="http://schemas.microsoft.com/office/2006/metadata/properties"/>
  </ds:schemaRefs>
</ds:datastoreItem>
</file>

<file path=customXml/itemProps2.xml><?xml version="1.0" encoding="utf-8"?>
<ds:datastoreItem xmlns:ds="http://schemas.openxmlformats.org/officeDocument/2006/customXml" ds:itemID="{80773F8E-CD3C-401D-81D0-68F54DCC798C}">
  <ds:schemaRefs>
    <ds:schemaRef ds:uri="http://schemas.microsoft.com/sharepoint/v3/contenttype/forms"/>
  </ds:schemaRefs>
</ds:datastoreItem>
</file>

<file path=customXml/itemProps3.xml><?xml version="1.0" encoding="utf-8"?>
<ds:datastoreItem xmlns:ds="http://schemas.openxmlformats.org/officeDocument/2006/customXml" ds:itemID="{44A994E7-2F13-4F97-84BE-E1795C55C0A9}">
  <ds:schemaRefs>
    <ds:schemaRef ds:uri="4724af67-6ca7-4004-8ba4-af13d9fc8dce"/>
    <ds:schemaRef ds:uri="7741d717-973a-4876-bbd8-8b1348132c5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White Template</Template>
  <TotalTime>0</TotalTime>
  <Words>463</Words>
  <Application>Microsoft Macintosh PowerPoint</Application>
  <PresentationFormat>Widescreen</PresentationFormat>
  <Paragraphs>85</Paragraphs>
  <Slides>9</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Calibri</vt:lpstr>
      <vt:lpstr>Consolas</vt:lpstr>
      <vt:lpstr>Segoe UI</vt:lpstr>
      <vt:lpstr>Segoe UI Semibold</vt:lpstr>
      <vt:lpstr>Segoe UI Semilight</vt:lpstr>
      <vt:lpstr>Wingdings</vt:lpstr>
      <vt:lpstr>White Template</vt:lpstr>
      <vt:lpstr>不止 VS Code GitHub Copilot  也能在 JetBrains, Eclipse 和 Xcode 上 大显身手</vt:lpstr>
      <vt:lpstr>Hang Wang</vt:lpstr>
      <vt:lpstr>Agent Mode           &amp; MCP Support</vt:lpstr>
      <vt:lpstr>Roadmaps</vt:lpstr>
      <vt:lpstr>PowerPoint Presentation</vt:lpstr>
      <vt:lpstr>Demo</vt:lpstr>
      <vt:lpstr>Take your time to fill-in!</vt:lpstr>
      <vt:lpstr>Q&amp;A</vt:lpstr>
      <vt:lpstr>Presentation resources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Hang Wang</dc:creator>
  <cp:keywords/>
  <dc:description/>
  <cp:lastModifiedBy>Hang Wang</cp:lastModifiedBy>
  <cp:revision>2</cp:revision>
  <dcterms:created xsi:type="dcterms:W3CDTF">2025-05-19T01:47:28Z</dcterms:created>
  <dcterms:modified xsi:type="dcterms:W3CDTF">2025-05-26T03:34:04Z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0x01010013714CF6683E8041AFD1C5610185BCF7</vt:lpwstr>
  </property>
</Properties>
</file>

<file path=docProps/thumbnail.jpeg>
</file>